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3.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2" r:id="rId6"/>
    <p:sldMasterId id="2147483673" r:id="rId7"/>
    <p:sldMasterId id="2147483674"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Lst>
  <p:sldSz cy="5143500" cx="9144000"/>
  <p:notesSz cx="6858000" cy="9144000"/>
  <p:embeddedFontLst>
    <p:embeddedFont>
      <p:font typeface="Source Code Pro"/>
      <p:regular r:id="rId34"/>
      <p:bold r:id="rId35"/>
      <p:italic r:id="rId36"/>
      <p:boldItalic r:id="rId37"/>
    </p:embeddedFont>
    <p:embeddedFont>
      <p:font typeface="Century Gothic"/>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3" name="Chanelle Olivier"/>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8317085-92FF-45F4-8F63-BC00441D2932}">
  <a:tblStyle styleId="{38317085-92FF-45F4-8F63-BC00441D2932}"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BD3E72B7-7AA3-494F-A723-A8868D31FAC8}" styleName="Table_1">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CenturyGothic-italic.fntdata"/><Relationship Id="rId20" Type="http://schemas.openxmlformats.org/officeDocument/2006/relationships/slide" Target="slides/slide11.xml"/><Relationship Id="rId41" Type="http://schemas.openxmlformats.org/officeDocument/2006/relationships/font" Target="fonts/CenturyGothic-boldItalic.fntdata"/><Relationship Id="rId22" Type="http://schemas.openxmlformats.org/officeDocument/2006/relationships/slide" Target="slides/slide13.xml"/><Relationship Id="rId21" Type="http://schemas.openxmlformats.org/officeDocument/2006/relationships/slide" Target="slides/slide12.xml"/><Relationship Id="rId24" Type="http://schemas.openxmlformats.org/officeDocument/2006/relationships/slide" Target="slides/slide15.xml"/><Relationship Id="rId23" Type="http://schemas.openxmlformats.org/officeDocument/2006/relationships/slide" Target="slides/slide14.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notesMaster" Target="notesMasters/notesMaster1.xml"/><Relationship Id="rId26" Type="http://schemas.openxmlformats.org/officeDocument/2006/relationships/slide" Target="slides/slide17.xml"/><Relationship Id="rId25" Type="http://schemas.openxmlformats.org/officeDocument/2006/relationships/slide" Target="slides/slide16.xml"/><Relationship Id="rId28" Type="http://schemas.openxmlformats.org/officeDocument/2006/relationships/slide" Target="slides/slide19.xml"/><Relationship Id="rId27" Type="http://schemas.openxmlformats.org/officeDocument/2006/relationships/slide" Target="slides/slide18.xml"/><Relationship Id="rId5" Type="http://schemas.openxmlformats.org/officeDocument/2006/relationships/commentAuthors" Target="commentAuthors.xml"/><Relationship Id="rId6" Type="http://schemas.openxmlformats.org/officeDocument/2006/relationships/slideMaster" Target="slideMasters/slideMaster1.xml"/><Relationship Id="rId29" Type="http://schemas.openxmlformats.org/officeDocument/2006/relationships/slide" Target="slides/slide20.xml"/><Relationship Id="rId7" Type="http://schemas.openxmlformats.org/officeDocument/2006/relationships/slideMaster" Target="slideMasters/slideMaster2.xml"/><Relationship Id="rId8" Type="http://schemas.openxmlformats.org/officeDocument/2006/relationships/slideMaster" Target="slideMasters/slideMaster3.xml"/><Relationship Id="rId31" Type="http://schemas.openxmlformats.org/officeDocument/2006/relationships/slide" Target="slides/slide22.xml"/><Relationship Id="rId30" Type="http://schemas.openxmlformats.org/officeDocument/2006/relationships/slide" Target="slides/slide21.xml"/><Relationship Id="rId11" Type="http://schemas.openxmlformats.org/officeDocument/2006/relationships/slide" Target="slides/slide2.xml"/><Relationship Id="rId33" Type="http://schemas.openxmlformats.org/officeDocument/2006/relationships/slide" Target="slides/slide24.xml"/><Relationship Id="rId10" Type="http://schemas.openxmlformats.org/officeDocument/2006/relationships/slide" Target="slides/slide1.xml"/><Relationship Id="rId32" Type="http://schemas.openxmlformats.org/officeDocument/2006/relationships/slide" Target="slides/slide23.xml"/><Relationship Id="rId13" Type="http://schemas.openxmlformats.org/officeDocument/2006/relationships/slide" Target="slides/slide4.xml"/><Relationship Id="rId35" Type="http://schemas.openxmlformats.org/officeDocument/2006/relationships/font" Target="fonts/SourceCodePro-bold.fntdata"/><Relationship Id="rId12" Type="http://schemas.openxmlformats.org/officeDocument/2006/relationships/slide" Target="slides/slide3.xml"/><Relationship Id="rId34" Type="http://schemas.openxmlformats.org/officeDocument/2006/relationships/font" Target="fonts/SourceCodePro-regular.fntdata"/><Relationship Id="rId15" Type="http://schemas.openxmlformats.org/officeDocument/2006/relationships/slide" Target="slides/slide6.xml"/><Relationship Id="rId37" Type="http://schemas.openxmlformats.org/officeDocument/2006/relationships/font" Target="fonts/SourceCodePro-boldItalic.fntdata"/><Relationship Id="rId14" Type="http://schemas.openxmlformats.org/officeDocument/2006/relationships/slide" Target="slides/slide5.xml"/><Relationship Id="rId36" Type="http://schemas.openxmlformats.org/officeDocument/2006/relationships/font" Target="fonts/SourceCodePro-italic.fntdata"/><Relationship Id="rId17" Type="http://schemas.openxmlformats.org/officeDocument/2006/relationships/slide" Target="slides/slide8.xml"/><Relationship Id="rId39" Type="http://schemas.openxmlformats.org/officeDocument/2006/relationships/font" Target="fonts/CenturyGothic-bold.fntdata"/><Relationship Id="rId16" Type="http://schemas.openxmlformats.org/officeDocument/2006/relationships/slide" Target="slides/slide7.xml"/><Relationship Id="rId38" Type="http://schemas.openxmlformats.org/officeDocument/2006/relationships/font" Target="fonts/CenturyGothic-regular.fntdata"/><Relationship Id="rId19" Type="http://schemas.openxmlformats.org/officeDocument/2006/relationships/slide" Target="slides/slide10.xml"/><Relationship Id="rId18" Type="http://schemas.openxmlformats.org/officeDocument/2006/relationships/slide" Target="slides/slide9.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3-07-03T12:12:03.058">
    <p:pos x="6000" y="0"/>
    <p:text>added this</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3-07-03T11:00:41.443">
    <p:pos x="169" y="516"/>
    <p:text>Have added this</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3" dt="2023-07-03T06:50:38.595">
    <p:pos x="82" y="319"/>
    <p:text>Online form</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3aef67e63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13aef67e63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13aef67e637_1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13aef67e637_1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13aef67e637_1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13aef67e637_1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256e97a0c62_1_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256e97a0c62_1_4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g256e97a0c62_1_46:notes"/>
          <p:cNvSpPr txBox="1"/>
          <p:nvPr>
            <p:ph idx="12" type="sldNum"/>
          </p:nvPr>
        </p:nvSpPr>
        <p:spPr>
          <a:xfrm>
            <a:off x="3884612"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Font typeface="Calibri"/>
              <a:buNone/>
            </a:pPr>
            <a:fld id="{00000000-1234-1234-1234-123412341234}" type="slidenum">
              <a:rPr lang="en"/>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13aef67e637_0_2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13aef67e637_0_2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13aef67e637_0_156:notes"/>
          <p:cNvSpPr/>
          <p:nvPr>
            <p:ph idx="2" type="sldImg"/>
          </p:nvPr>
        </p:nvSpPr>
        <p:spPr>
          <a:xfrm>
            <a:off x="91291" y="685727"/>
            <a:ext cx="6675600" cy="3428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8" name="Google Shape;228;g13aef67e637_0_156:notes"/>
          <p:cNvSpPr txBox="1"/>
          <p:nvPr>
            <p:ph idx="1" type="body"/>
          </p:nvPr>
        </p:nvSpPr>
        <p:spPr>
          <a:xfrm>
            <a:off x="685801"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13aef67e637_0_2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13aef67e637_0_2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25713b818c2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25713b818c2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25713b818c2_1_77:notes"/>
          <p:cNvSpPr/>
          <p:nvPr>
            <p:ph idx="2" type="sldImg"/>
          </p:nvPr>
        </p:nvSpPr>
        <p:spPr>
          <a:xfrm>
            <a:off x="1143213"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25713b818c2_1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13aef67e637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13aef67e637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13aef67e637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13aef67e637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13aef67e637_1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13aef67e637_1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13aef67e637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13aef67e637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13a7b52ccbf_0_17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13a7b52ccbf_0_17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g13a7b52ccbf_0_171:notes"/>
          <p:cNvSpPr txBox="1"/>
          <p:nvPr>
            <p:ph idx="12" type="sldNum"/>
          </p:nvPr>
        </p:nvSpPr>
        <p:spPr>
          <a:xfrm>
            <a:off x="3884612"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13a7b52ccbf_0_2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13a7b52ccbf_0_22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g13a7b52ccbf_0_224:notes"/>
          <p:cNvSpPr txBox="1"/>
          <p:nvPr>
            <p:ph idx="12" type="sldNum"/>
          </p:nvPr>
        </p:nvSpPr>
        <p:spPr>
          <a:xfrm>
            <a:off x="3884612"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Font typeface="Calibri"/>
              <a:buNone/>
            </a:pPr>
            <a:fld id="{00000000-1234-1234-1234-123412341234}" type="slidenum">
              <a:rPr lang="en"/>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13a7b52ccbf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13a7b52ccbf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256e97a0c62_1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256e97a0c62_1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256e97a0c62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256e97a0c62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13b503dfd07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13b503dfd07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13aef67e637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13aef67e637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56fe32a44b_1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256fe32a44b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13aef67e637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13aef67e63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13aef67e637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13aef67e637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3a7b52ccbf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13a7b52ccbf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8" name="Shape 58"/>
        <p:cNvGrpSpPr/>
        <p:nvPr/>
      </p:nvGrpSpPr>
      <p:grpSpPr>
        <a:xfrm>
          <a:off x="0" y="0"/>
          <a:ext cx="0" cy="0"/>
          <a:chOff x="0" y="0"/>
          <a:chExt cx="0" cy="0"/>
        </a:xfrm>
      </p:grpSpPr>
      <p:sp>
        <p:nvSpPr>
          <p:cNvPr id="59" name="Google Shape;59;p14"/>
          <p:cNvSpPr txBox="1"/>
          <p:nvPr>
            <p:ph type="title"/>
          </p:nvPr>
        </p:nvSpPr>
        <p:spPr>
          <a:xfrm>
            <a:off x="0" y="0"/>
            <a:ext cx="8520600" cy="461700"/>
          </a:xfrm>
          <a:prstGeom prst="rect">
            <a:avLst/>
          </a:prstGeom>
          <a:noFill/>
          <a:ln>
            <a:noFill/>
          </a:ln>
        </p:spPr>
        <p:txBody>
          <a:bodyPr anchorCtr="0" anchor="ctr" bIns="91425" lIns="91425" spcFirstLastPara="1" rIns="91425" wrap="square" tIns="91425">
            <a:noAutofit/>
          </a:bodyPr>
          <a:lstStyle>
            <a:lvl1pPr lvl="0" rtl="0" algn="l">
              <a:lnSpc>
                <a:spcPct val="100000"/>
              </a:lnSpc>
              <a:spcBef>
                <a:spcPts val="0"/>
              </a:spcBef>
              <a:spcAft>
                <a:spcPts val="0"/>
              </a:spcAft>
              <a:buSzPts val="2200"/>
              <a:buChar char="●"/>
              <a:defRPr sz="2200"/>
            </a:lvl1pPr>
            <a:lvl2pPr lvl="1" rtl="0" algn="l">
              <a:lnSpc>
                <a:spcPct val="100000"/>
              </a:lnSpc>
              <a:spcBef>
                <a:spcPts val="0"/>
              </a:spcBef>
              <a:spcAft>
                <a:spcPts val="0"/>
              </a:spcAft>
              <a:buSzPts val="2200"/>
              <a:buChar char="○"/>
              <a:defRPr/>
            </a:lvl2pPr>
            <a:lvl3pPr lvl="2" rtl="0" algn="l">
              <a:lnSpc>
                <a:spcPct val="100000"/>
              </a:lnSpc>
              <a:spcBef>
                <a:spcPts val="0"/>
              </a:spcBef>
              <a:spcAft>
                <a:spcPts val="0"/>
              </a:spcAft>
              <a:buSzPts val="2200"/>
              <a:buChar char="■"/>
              <a:defRPr/>
            </a:lvl3pPr>
            <a:lvl4pPr lvl="3" rtl="0" algn="l">
              <a:lnSpc>
                <a:spcPct val="100000"/>
              </a:lnSpc>
              <a:spcBef>
                <a:spcPts val="0"/>
              </a:spcBef>
              <a:spcAft>
                <a:spcPts val="0"/>
              </a:spcAft>
              <a:buSzPts val="2200"/>
              <a:buChar char="●"/>
              <a:defRPr/>
            </a:lvl4pPr>
            <a:lvl5pPr lvl="4" rtl="0" algn="l">
              <a:lnSpc>
                <a:spcPct val="100000"/>
              </a:lnSpc>
              <a:spcBef>
                <a:spcPts val="0"/>
              </a:spcBef>
              <a:spcAft>
                <a:spcPts val="0"/>
              </a:spcAft>
              <a:buSzPts val="2200"/>
              <a:buChar char="○"/>
              <a:defRPr/>
            </a:lvl5pPr>
            <a:lvl6pPr lvl="5" rtl="0" algn="l">
              <a:lnSpc>
                <a:spcPct val="100000"/>
              </a:lnSpc>
              <a:spcBef>
                <a:spcPts val="0"/>
              </a:spcBef>
              <a:spcAft>
                <a:spcPts val="0"/>
              </a:spcAft>
              <a:buSzPts val="2200"/>
              <a:buChar char="■"/>
              <a:defRPr/>
            </a:lvl6pPr>
            <a:lvl7pPr lvl="6" rtl="0" algn="l">
              <a:lnSpc>
                <a:spcPct val="100000"/>
              </a:lnSpc>
              <a:spcBef>
                <a:spcPts val="0"/>
              </a:spcBef>
              <a:spcAft>
                <a:spcPts val="0"/>
              </a:spcAft>
              <a:buSzPts val="2200"/>
              <a:buChar char="●"/>
              <a:defRPr/>
            </a:lvl7pPr>
            <a:lvl8pPr lvl="7" rtl="0" algn="l">
              <a:lnSpc>
                <a:spcPct val="100000"/>
              </a:lnSpc>
              <a:spcBef>
                <a:spcPts val="0"/>
              </a:spcBef>
              <a:spcAft>
                <a:spcPts val="0"/>
              </a:spcAft>
              <a:buSzPts val="2200"/>
              <a:buChar char="○"/>
              <a:defRPr/>
            </a:lvl8pPr>
            <a:lvl9pPr lvl="8" rtl="0" algn="l">
              <a:lnSpc>
                <a:spcPct val="100000"/>
              </a:lnSpc>
              <a:spcBef>
                <a:spcPts val="0"/>
              </a:spcBef>
              <a:spcAft>
                <a:spcPts val="0"/>
              </a:spcAft>
              <a:buSzPts val="22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TITLE_ONLY_1">
    <p:spTree>
      <p:nvGrpSpPr>
        <p:cNvPr id="60" name="Shape 60"/>
        <p:cNvGrpSpPr/>
        <p:nvPr/>
      </p:nvGrpSpPr>
      <p:grpSpPr>
        <a:xfrm>
          <a:off x="0" y="0"/>
          <a:ext cx="0" cy="0"/>
          <a:chOff x="0" y="0"/>
          <a:chExt cx="0" cy="0"/>
        </a:xfrm>
      </p:grpSpPr>
      <p:sp>
        <p:nvSpPr>
          <p:cNvPr id="61" name="Google Shape;61;p15"/>
          <p:cNvSpPr/>
          <p:nvPr/>
        </p:nvSpPr>
        <p:spPr>
          <a:xfrm>
            <a:off x="-18825" y="0"/>
            <a:ext cx="9162900" cy="8277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3" name="Shape 63"/>
        <p:cNvGrpSpPr/>
        <p:nvPr/>
      </p:nvGrpSpPr>
      <p:grpSpPr>
        <a:xfrm>
          <a:off x="0" y="0"/>
          <a:ext cx="0" cy="0"/>
          <a:chOff x="0" y="0"/>
          <a:chExt cx="0" cy="0"/>
        </a:xfrm>
      </p:grpSpPr>
      <p:sp>
        <p:nvSpPr>
          <p:cNvPr id="64" name="Google Shape;64;p16"/>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Char char="●"/>
              <a:defRPr sz="5200"/>
            </a:lvl1pPr>
            <a:lvl2pPr lvl="1" rtl="0" algn="ctr">
              <a:spcBef>
                <a:spcPts val="0"/>
              </a:spcBef>
              <a:spcAft>
                <a:spcPts val="0"/>
              </a:spcAft>
              <a:buSzPts val="5200"/>
              <a:buChar char="○"/>
              <a:defRPr sz="5200"/>
            </a:lvl2pPr>
            <a:lvl3pPr lvl="2" rtl="0" algn="ctr">
              <a:spcBef>
                <a:spcPts val="0"/>
              </a:spcBef>
              <a:spcAft>
                <a:spcPts val="0"/>
              </a:spcAft>
              <a:buSzPts val="5200"/>
              <a:buChar char="■"/>
              <a:defRPr sz="5200"/>
            </a:lvl3pPr>
            <a:lvl4pPr lvl="3" rtl="0" algn="ctr">
              <a:spcBef>
                <a:spcPts val="0"/>
              </a:spcBef>
              <a:spcAft>
                <a:spcPts val="0"/>
              </a:spcAft>
              <a:buSzPts val="5200"/>
              <a:buChar char="●"/>
              <a:defRPr sz="5200"/>
            </a:lvl4pPr>
            <a:lvl5pPr lvl="4" rtl="0" algn="ctr">
              <a:spcBef>
                <a:spcPts val="0"/>
              </a:spcBef>
              <a:spcAft>
                <a:spcPts val="0"/>
              </a:spcAft>
              <a:buSzPts val="5200"/>
              <a:buChar char="○"/>
              <a:defRPr sz="5200"/>
            </a:lvl5pPr>
            <a:lvl6pPr lvl="5" rtl="0" algn="ctr">
              <a:spcBef>
                <a:spcPts val="0"/>
              </a:spcBef>
              <a:spcAft>
                <a:spcPts val="0"/>
              </a:spcAft>
              <a:buSzPts val="5200"/>
              <a:buChar char="■"/>
              <a:defRPr sz="5200"/>
            </a:lvl6pPr>
            <a:lvl7pPr lvl="6" rtl="0" algn="ctr">
              <a:spcBef>
                <a:spcPts val="0"/>
              </a:spcBef>
              <a:spcAft>
                <a:spcPts val="0"/>
              </a:spcAft>
              <a:buSzPts val="5200"/>
              <a:buChar char="●"/>
              <a:defRPr sz="5200"/>
            </a:lvl7pPr>
            <a:lvl8pPr lvl="7" rtl="0" algn="ctr">
              <a:spcBef>
                <a:spcPts val="0"/>
              </a:spcBef>
              <a:spcAft>
                <a:spcPts val="0"/>
              </a:spcAft>
              <a:buSzPts val="5200"/>
              <a:buChar char="○"/>
              <a:defRPr sz="5200"/>
            </a:lvl8pPr>
            <a:lvl9pPr lvl="8" rtl="0" algn="ctr">
              <a:spcBef>
                <a:spcPts val="0"/>
              </a:spcBef>
              <a:spcAft>
                <a:spcPts val="0"/>
              </a:spcAft>
              <a:buSzPts val="5200"/>
              <a:buChar char="■"/>
              <a:defRPr sz="5200"/>
            </a:lvl9pPr>
          </a:lstStyle>
          <a:p/>
        </p:txBody>
      </p:sp>
      <p:sp>
        <p:nvSpPr>
          <p:cNvPr id="65" name="Google Shape;65;p16"/>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1600"/>
              </a:spcBef>
              <a:spcAft>
                <a:spcPts val="0"/>
              </a:spcAft>
              <a:buSzPts val="2800"/>
              <a:buNone/>
              <a:defRPr sz="2800"/>
            </a:lvl2pPr>
            <a:lvl3pPr lvl="2" rtl="0" algn="ctr">
              <a:lnSpc>
                <a:spcPct val="100000"/>
              </a:lnSpc>
              <a:spcBef>
                <a:spcPts val="1600"/>
              </a:spcBef>
              <a:spcAft>
                <a:spcPts val="0"/>
              </a:spcAft>
              <a:buSzPts val="2800"/>
              <a:buNone/>
              <a:defRPr sz="2800"/>
            </a:lvl3pPr>
            <a:lvl4pPr lvl="3" rtl="0" algn="ctr">
              <a:lnSpc>
                <a:spcPct val="100000"/>
              </a:lnSpc>
              <a:spcBef>
                <a:spcPts val="1600"/>
              </a:spcBef>
              <a:spcAft>
                <a:spcPts val="0"/>
              </a:spcAft>
              <a:buSzPts val="2800"/>
              <a:buNone/>
              <a:defRPr sz="2800"/>
            </a:lvl4pPr>
            <a:lvl5pPr lvl="4" rtl="0" algn="ctr">
              <a:lnSpc>
                <a:spcPct val="100000"/>
              </a:lnSpc>
              <a:spcBef>
                <a:spcPts val="1600"/>
              </a:spcBef>
              <a:spcAft>
                <a:spcPts val="0"/>
              </a:spcAft>
              <a:buSzPts val="2800"/>
              <a:buNone/>
              <a:defRPr sz="2800"/>
            </a:lvl5pPr>
            <a:lvl6pPr lvl="5" rtl="0" algn="ctr">
              <a:lnSpc>
                <a:spcPct val="100000"/>
              </a:lnSpc>
              <a:spcBef>
                <a:spcPts val="1600"/>
              </a:spcBef>
              <a:spcAft>
                <a:spcPts val="0"/>
              </a:spcAft>
              <a:buSzPts val="2800"/>
              <a:buNone/>
              <a:defRPr sz="2800"/>
            </a:lvl6pPr>
            <a:lvl7pPr lvl="6" rtl="0" algn="ctr">
              <a:lnSpc>
                <a:spcPct val="100000"/>
              </a:lnSpc>
              <a:spcBef>
                <a:spcPts val="1600"/>
              </a:spcBef>
              <a:spcAft>
                <a:spcPts val="0"/>
              </a:spcAft>
              <a:buSzPts val="2800"/>
              <a:buNone/>
              <a:defRPr sz="2800"/>
            </a:lvl7pPr>
            <a:lvl8pPr lvl="7" rtl="0" algn="ctr">
              <a:lnSpc>
                <a:spcPct val="100000"/>
              </a:lnSpc>
              <a:spcBef>
                <a:spcPts val="1600"/>
              </a:spcBef>
              <a:spcAft>
                <a:spcPts val="0"/>
              </a:spcAft>
              <a:buSzPts val="2800"/>
              <a:buNone/>
              <a:defRPr sz="2800"/>
            </a:lvl8pPr>
            <a:lvl9pPr lvl="8" rtl="0" algn="ctr">
              <a:lnSpc>
                <a:spcPct val="100000"/>
              </a:lnSpc>
              <a:spcBef>
                <a:spcPts val="1600"/>
              </a:spcBef>
              <a:spcAft>
                <a:spcPts val="0"/>
              </a:spcAft>
              <a:buSzPts val="2800"/>
              <a:buNone/>
              <a:defRPr sz="2800"/>
            </a:lvl9pPr>
          </a:lstStyle>
          <a:p/>
        </p:txBody>
      </p:sp>
      <p:sp>
        <p:nvSpPr>
          <p:cNvPr id="66" name="Google Shape;66;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7" name="Shape 67"/>
        <p:cNvGrpSpPr/>
        <p:nvPr/>
      </p:nvGrpSpPr>
      <p:grpSpPr>
        <a:xfrm>
          <a:off x="0" y="0"/>
          <a:ext cx="0" cy="0"/>
          <a:chOff x="0" y="0"/>
          <a:chExt cx="0" cy="0"/>
        </a:xfrm>
      </p:grpSpPr>
      <p:sp>
        <p:nvSpPr>
          <p:cNvPr id="68" name="Google Shape;68;p17"/>
          <p:cNvSpPr txBox="1"/>
          <p:nvPr>
            <p:ph type="title"/>
          </p:nvPr>
        </p:nvSpPr>
        <p:spPr>
          <a:xfrm>
            <a:off x="311700" y="445025"/>
            <a:ext cx="85206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2200"/>
              <a:buChar char="●"/>
              <a:defRPr/>
            </a:lvl1pPr>
            <a:lvl2pPr lvl="1" rtl="0">
              <a:spcBef>
                <a:spcPts val="0"/>
              </a:spcBef>
              <a:spcAft>
                <a:spcPts val="0"/>
              </a:spcAft>
              <a:buSzPts val="2200"/>
              <a:buChar char="○"/>
              <a:defRPr/>
            </a:lvl2pPr>
            <a:lvl3pPr lvl="2" rtl="0">
              <a:spcBef>
                <a:spcPts val="0"/>
              </a:spcBef>
              <a:spcAft>
                <a:spcPts val="0"/>
              </a:spcAft>
              <a:buSzPts val="2200"/>
              <a:buChar char="■"/>
              <a:defRPr/>
            </a:lvl3pPr>
            <a:lvl4pPr lvl="3" rtl="0">
              <a:spcBef>
                <a:spcPts val="0"/>
              </a:spcBef>
              <a:spcAft>
                <a:spcPts val="0"/>
              </a:spcAft>
              <a:buSzPts val="2200"/>
              <a:buChar char="●"/>
              <a:defRPr/>
            </a:lvl4pPr>
            <a:lvl5pPr lvl="4" rtl="0">
              <a:spcBef>
                <a:spcPts val="0"/>
              </a:spcBef>
              <a:spcAft>
                <a:spcPts val="0"/>
              </a:spcAft>
              <a:buSzPts val="2200"/>
              <a:buChar char="○"/>
              <a:defRPr/>
            </a:lvl5pPr>
            <a:lvl6pPr lvl="5" rtl="0">
              <a:spcBef>
                <a:spcPts val="0"/>
              </a:spcBef>
              <a:spcAft>
                <a:spcPts val="0"/>
              </a:spcAft>
              <a:buSzPts val="2200"/>
              <a:buChar char="■"/>
              <a:defRPr/>
            </a:lvl6pPr>
            <a:lvl7pPr lvl="6" rtl="0">
              <a:spcBef>
                <a:spcPts val="0"/>
              </a:spcBef>
              <a:spcAft>
                <a:spcPts val="0"/>
              </a:spcAft>
              <a:buSzPts val="2200"/>
              <a:buChar char="●"/>
              <a:defRPr/>
            </a:lvl7pPr>
            <a:lvl8pPr lvl="7" rtl="0">
              <a:spcBef>
                <a:spcPts val="0"/>
              </a:spcBef>
              <a:spcAft>
                <a:spcPts val="0"/>
              </a:spcAft>
              <a:buSzPts val="2200"/>
              <a:buChar char="○"/>
              <a:defRPr/>
            </a:lvl8pPr>
            <a:lvl9pPr lvl="8" rtl="0">
              <a:spcBef>
                <a:spcPts val="0"/>
              </a:spcBef>
              <a:spcAft>
                <a:spcPts val="0"/>
              </a:spcAft>
              <a:buSzPts val="2200"/>
              <a:buChar char="■"/>
              <a:defRPr/>
            </a:lvl9pPr>
          </a:lstStyle>
          <a:p/>
        </p:txBody>
      </p:sp>
      <p:sp>
        <p:nvSpPr>
          <p:cNvPr id="69" name="Google Shape;69;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70" name="Google Shape;70;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7" name="Shape 77"/>
        <p:cNvGrpSpPr/>
        <p:nvPr/>
      </p:nvGrpSpPr>
      <p:grpSpPr>
        <a:xfrm>
          <a:off x="0" y="0"/>
          <a:ext cx="0" cy="0"/>
          <a:chOff x="0" y="0"/>
          <a:chExt cx="0" cy="0"/>
        </a:xfrm>
      </p:grpSpPr>
      <p:sp>
        <p:nvSpPr>
          <p:cNvPr id="78" name="Google Shape;78;p19"/>
          <p:cNvSpPr txBox="1"/>
          <p:nvPr>
            <p:ph type="title"/>
          </p:nvPr>
        </p:nvSpPr>
        <p:spPr>
          <a:xfrm>
            <a:off x="0" y="0"/>
            <a:ext cx="8520600" cy="461700"/>
          </a:xfrm>
          <a:prstGeom prst="rect">
            <a:avLst/>
          </a:prstGeom>
        </p:spPr>
        <p:txBody>
          <a:bodyPr anchorCtr="0" anchor="ctr" bIns="91425" lIns="91425" spcFirstLastPara="1" rIns="91425" wrap="square" tIns="91425">
            <a:noAutofit/>
          </a:bodyPr>
          <a:lstStyle>
            <a:lvl1pPr lvl="0" rtl="0">
              <a:spcBef>
                <a:spcPts val="0"/>
              </a:spcBef>
              <a:spcAft>
                <a:spcPts val="0"/>
              </a:spcAft>
              <a:buSzPts val="2200"/>
              <a:buChar char="●"/>
              <a:defRPr sz="2200"/>
            </a:lvl1pPr>
            <a:lvl2pPr lvl="1" rtl="0">
              <a:spcBef>
                <a:spcPts val="0"/>
              </a:spcBef>
              <a:spcAft>
                <a:spcPts val="0"/>
              </a:spcAft>
              <a:buSzPts val="2200"/>
              <a:buChar char="○"/>
              <a:defRPr/>
            </a:lvl2pPr>
            <a:lvl3pPr lvl="2" rtl="0">
              <a:spcBef>
                <a:spcPts val="0"/>
              </a:spcBef>
              <a:spcAft>
                <a:spcPts val="0"/>
              </a:spcAft>
              <a:buSzPts val="2200"/>
              <a:buChar char="■"/>
              <a:defRPr/>
            </a:lvl3pPr>
            <a:lvl4pPr lvl="3" rtl="0">
              <a:spcBef>
                <a:spcPts val="0"/>
              </a:spcBef>
              <a:spcAft>
                <a:spcPts val="0"/>
              </a:spcAft>
              <a:buSzPts val="2200"/>
              <a:buChar char="●"/>
              <a:defRPr/>
            </a:lvl4pPr>
            <a:lvl5pPr lvl="4" rtl="0">
              <a:spcBef>
                <a:spcPts val="0"/>
              </a:spcBef>
              <a:spcAft>
                <a:spcPts val="0"/>
              </a:spcAft>
              <a:buSzPts val="2200"/>
              <a:buChar char="○"/>
              <a:defRPr/>
            </a:lvl5pPr>
            <a:lvl6pPr lvl="5" rtl="0">
              <a:spcBef>
                <a:spcPts val="0"/>
              </a:spcBef>
              <a:spcAft>
                <a:spcPts val="0"/>
              </a:spcAft>
              <a:buSzPts val="2200"/>
              <a:buChar char="■"/>
              <a:defRPr/>
            </a:lvl6pPr>
            <a:lvl7pPr lvl="6" rtl="0">
              <a:spcBef>
                <a:spcPts val="0"/>
              </a:spcBef>
              <a:spcAft>
                <a:spcPts val="0"/>
              </a:spcAft>
              <a:buSzPts val="2200"/>
              <a:buChar char="●"/>
              <a:defRPr/>
            </a:lvl7pPr>
            <a:lvl8pPr lvl="7" rtl="0">
              <a:spcBef>
                <a:spcPts val="0"/>
              </a:spcBef>
              <a:spcAft>
                <a:spcPts val="0"/>
              </a:spcAft>
              <a:buSzPts val="2200"/>
              <a:buChar char="○"/>
              <a:defRPr/>
            </a:lvl8pPr>
            <a:lvl9pPr lvl="8" rtl="0">
              <a:spcBef>
                <a:spcPts val="0"/>
              </a:spcBef>
              <a:spcAft>
                <a:spcPts val="0"/>
              </a:spcAft>
              <a:buSzPts val="22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TITLE_ONLY_1">
    <p:spTree>
      <p:nvGrpSpPr>
        <p:cNvPr id="79" name="Shape 79"/>
        <p:cNvGrpSpPr/>
        <p:nvPr/>
      </p:nvGrpSpPr>
      <p:grpSpPr>
        <a:xfrm>
          <a:off x="0" y="0"/>
          <a:ext cx="0" cy="0"/>
          <a:chOff x="0" y="0"/>
          <a:chExt cx="0" cy="0"/>
        </a:xfrm>
      </p:grpSpPr>
      <p:sp>
        <p:nvSpPr>
          <p:cNvPr id="80" name="Google Shape;80;p20"/>
          <p:cNvSpPr/>
          <p:nvPr/>
        </p:nvSpPr>
        <p:spPr>
          <a:xfrm>
            <a:off x="-18825" y="0"/>
            <a:ext cx="9162900" cy="8277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2" name="Shape 82"/>
        <p:cNvGrpSpPr/>
        <p:nvPr/>
      </p:nvGrpSpPr>
      <p:grpSpPr>
        <a:xfrm>
          <a:off x="0" y="0"/>
          <a:ext cx="0" cy="0"/>
          <a:chOff x="0" y="0"/>
          <a:chExt cx="0" cy="0"/>
        </a:xfrm>
      </p:grpSpPr>
      <p:sp>
        <p:nvSpPr>
          <p:cNvPr id="83" name="Google Shape;83;p21"/>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Char char="●"/>
              <a:defRPr b="1" sz="5200"/>
            </a:lvl1pPr>
            <a:lvl2pPr lvl="1" rtl="0" algn="ctr">
              <a:spcBef>
                <a:spcPts val="0"/>
              </a:spcBef>
              <a:spcAft>
                <a:spcPts val="0"/>
              </a:spcAft>
              <a:buSzPts val="5200"/>
              <a:buChar char="○"/>
              <a:defRPr b="1" sz="5200"/>
            </a:lvl2pPr>
            <a:lvl3pPr lvl="2" rtl="0" algn="ctr">
              <a:spcBef>
                <a:spcPts val="0"/>
              </a:spcBef>
              <a:spcAft>
                <a:spcPts val="0"/>
              </a:spcAft>
              <a:buSzPts val="5200"/>
              <a:buChar char="■"/>
              <a:defRPr b="1" sz="5200"/>
            </a:lvl3pPr>
            <a:lvl4pPr lvl="3" rtl="0" algn="ctr">
              <a:spcBef>
                <a:spcPts val="0"/>
              </a:spcBef>
              <a:spcAft>
                <a:spcPts val="0"/>
              </a:spcAft>
              <a:buSzPts val="5200"/>
              <a:buChar char="●"/>
              <a:defRPr b="1" sz="5200"/>
            </a:lvl4pPr>
            <a:lvl5pPr lvl="4" rtl="0" algn="ctr">
              <a:spcBef>
                <a:spcPts val="0"/>
              </a:spcBef>
              <a:spcAft>
                <a:spcPts val="0"/>
              </a:spcAft>
              <a:buSzPts val="5200"/>
              <a:buChar char="○"/>
              <a:defRPr b="1" sz="5200"/>
            </a:lvl5pPr>
            <a:lvl6pPr lvl="5" rtl="0" algn="ctr">
              <a:spcBef>
                <a:spcPts val="0"/>
              </a:spcBef>
              <a:spcAft>
                <a:spcPts val="0"/>
              </a:spcAft>
              <a:buSzPts val="5200"/>
              <a:buChar char="■"/>
              <a:defRPr b="1" sz="5200"/>
            </a:lvl6pPr>
            <a:lvl7pPr lvl="6" rtl="0" algn="ctr">
              <a:spcBef>
                <a:spcPts val="0"/>
              </a:spcBef>
              <a:spcAft>
                <a:spcPts val="0"/>
              </a:spcAft>
              <a:buSzPts val="5200"/>
              <a:buChar char="●"/>
              <a:defRPr b="1" sz="5200"/>
            </a:lvl7pPr>
            <a:lvl8pPr lvl="7" rtl="0" algn="ctr">
              <a:spcBef>
                <a:spcPts val="0"/>
              </a:spcBef>
              <a:spcAft>
                <a:spcPts val="0"/>
              </a:spcAft>
              <a:buSzPts val="5200"/>
              <a:buChar char="○"/>
              <a:defRPr b="1" sz="5200"/>
            </a:lvl8pPr>
            <a:lvl9pPr lvl="8" rtl="0" algn="ctr">
              <a:spcBef>
                <a:spcPts val="0"/>
              </a:spcBef>
              <a:spcAft>
                <a:spcPts val="0"/>
              </a:spcAft>
              <a:buSzPts val="5200"/>
              <a:buChar char="■"/>
              <a:defRPr b="1" sz="5200"/>
            </a:lvl9pPr>
          </a:lstStyle>
          <a:p/>
        </p:txBody>
      </p:sp>
      <p:sp>
        <p:nvSpPr>
          <p:cNvPr id="84" name="Google Shape;84;p21"/>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85" name="Google Shape;85;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6" name="Shape 86"/>
        <p:cNvGrpSpPr/>
        <p:nvPr/>
      </p:nvGrpSpPr>
      <p:grpSpPr>
        <a:xfrm>
          <a:off x="0" y="0"/>
          <a:ext cx="0" cy="0"/>
          <a:chOff x="0" y="0"/>
          <a:chExt cx="0" cy="0"/>
        </a:xfrm>
      </p:grpSpPr>
      <p:sp>
        <p:nvSpPr>
          <p:cNvPr id="87" name="Google Shape;87;p22"/>
          <p:cNvSpPr txBox="1"/>
          <p:nvPr>
            <p:ph type="title"/>
          </p:nvPr>
        </p:nvSpPr>
        <p:spPr>
          <a:xfrm>
            <a:off x="311700" y="368825"/>
            <a:ext cx="85206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2200"/>
              <a:buChar char="●"/>
              <a:defRPr b="1"/>
            </a:lvl1pPr>
            <a:lvl2pPr lvl="1" rtl="0">
              <a:spcBef>
                <a:spcPts val="0"/>
              </a:spcBef>
              <a:spcAft>
                <a:spcPts val="0"/>
              </a:spcAft>
              <a:buSzPts val="2200"/>
              <a:buChar char="○"/>
              <a:defRPr/>
            </a:lvl2pPr>
            <a:lvl3pPr lvl="2" rtl="0">
              <a:spcBef>
                <a:spcPts val="0"/>
              </a:spcBef>
              <a:spcAft>
                <a:spcPts val="0"/>
              </a:spcAft>
              <a:buSzPts val="2200"/>
              <a:buChar char="■"/>
              <a:defRPr/>
            </a:lvl3pPr>
            <a:lvl4pPr lvl="3" rtl="0">
              <a:spcBef>
                <a:spcPts val="0"/>
              </a:spcBef>
              <a:spcAft>
                <a:spcPts val="0"/>
              </a:spcAft>
              <a:buSzPts val="2200"/>
              <a:buChar char="●"/>
              <a:defRPr/>
            </a:lvl4pPr>
            <a:lvl5pPr lvl="4" rtl="0">
              <a:spcBef>
                <a:spcPts val="0"/>
              </a:spcBef>
              <a:spcAft>
                <a:spcPts val="0"/>
              </a:spcAft>
              <a:buSzPts val="2200"/>
              <a:buChar char="○"/>
              <a:defRPr/>
            </a:lvl5pPr>
            <a:lvl6pPr lvl="5" rtl="0">
              <a:spcBef>
                <a:spcPts val="0"/>
              </a:spcBef>
              <a:spcAft>
                <a:spcPts val="0"/>
              </a:spcAft>
              <a:buSzPts val="2200"/>
              <a:buChar char="■"/>
              <a:defRPr/>
            </a:lvl6pPr>
            <a:lvl7pPr lvl="6" rtl="0">
              <a:spcBef>
                <a:spcPts val="0"/>
              </a:spcBef>
              <a:spcAft>
                <a:spcPts val="0"/>
              </a:spcAft>
              <a:buSzPts val="2200"/>
              <a:buChar char="●"/>
              <a:defRPr/>
            </a:lvl7pPr>
            <a:lvl8pPr lvl="7" rtl="0">
              <a:spcBef>
                <a:spcPts val="0"/>
              </a:spcBef>
              <a:spcAft>
                <a:spcPts val="0"/>
              </a:spcAft>
              <a:buSzPts val="2200"/>
              <a:buChar char="○"/>
              <a:defRPr/>
            </a:lvl8pPr>
            <a:lvl9pPr lvl="8" rtl="0">
              <a:spcBef>
                <a:spcPts val="0"/>
              </a:spcBef>
              <a:spcAft>
                <a:spcPts val="0"/>
              </a:spcAft>
              <a:buSzPts val="2200"/>
              <a:buChar char="■"/>
              <a:defRPr/>
            </a:lvl9pPr>
          </a:lstStyle>
          <a:p/>
        </p:txBody>
      </p:sp>
      <p:sp>
        <p:nvSpPr>
          <p:cNvPr id="88" name="Google Shape;88;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89" name="Google Shape;89;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orthwood Sample 1">
  <p:cSld name="TITLE_AND_BODY_1">
    <p:spTree>
      <p:nvGrpSpPr>
        <p:cNvPr id="90" name="Shape 90"/>
        <p:cNvGrpSpPr/>
        <p:nvPr/>
      </p:nvGrpSpPr>
      <p:grpSpPr>
        <a:xfrm>
          <a:off x="0" y="0"/>
          <a:ext cx="0" cy="0"/>
          <a:chOff x="0" y="0"/>
          <a:chExt cx="0" cy="0"/>
        </a:xfrm>
      </p:grpSpPr>
      <p:sp>
        <p:nvSpPr>
          <p:cNvPr id="91" name="Google Shape;91;p23"/>
          <p:cNvSpPr txBox="1"/>
          <p:nvPr>
            <p:ph type="title"/>
          </p:nvPr>
        </p:nvSpPr>
        <p:spPr>
          <a:xfrm>
            <a:off x="0" y="4950"/>
            <a:ext cx="7055700" cy="393600"/>
          </a:xfrm>
          <a:prstGeom prst="rect">
            <a:avLst/>
          </a:prstGeom>
        </p:spPr>
        <p:txBody>
          <a:bodyPr anchorCtr="0" anchor="ctr" bIns="91425" lIns="91425" spcFirstLastPara="1" rIns="91425" wrap="square" tIns="91425">
            <a:noAutofit/>
          </a:bodyPr>
          <a:lstStyle>
            <a:lvl1pPr lvl="0" rtl="0">
              <a:spcBef>
                <a:spcPts val="0"/>
              </a:spcBef>
              <a:spcAft>
                <a:spcPts val="0"/>
              </a:spcAft>
              <a:buSzPts val="2200"/>
              <a:buChar char="●"/>
              <a:defRPr/>
            </a:lvl1pPr>
            <a:lvl2pPr lvl="1" rtl="0">
              <a:spcBef>
                <a:spcPts val="0"/>
              </a:spcBef>
              <a:spcAft>
                <a:spcPts val="0"/>
              </a:spcAft>
              <a:buSzPts val="2200"/>
              <a:buChar char="○"/>
              <a:defRPr/>
            </a:lvl2pPr>
            <a:lvl3pPr lvl="2" rtl="0">
              <a:spcBef>
                <a:spcPts val="0"/>
              </a:spcBef>
              <a:spcAft>
                <a:spcPts val="0"/>
              </a:spcAft>
              <a:buSzPts val="2200"/>
              <a:buChar char="■"/>
              <a:defRPr/>
            </a:lvl3pPr>
            <a:lvl4pPr lvl="3" rtl="0">
              <a:spcBef>
                <a:spcPts val="0"/>
              </a:spcBef>
              <a:spcAft>
                <a:spcPts val="0"/>
              </a:spcAft>
              <a:buSzPts val="2200"/>
              <a:buChar char="●"/>
              <a:defRPr/>
            </a:lvl4pPr>
            <a:lvl5pPr lvl="4" rtl="0">
              <a:spcBef>
                <a:spcPts val="0"/>
              </a:spcBef>
              <a:spcAft>
                <a:spcPts val="0"/>
              </a:spcAft>
              <a:buSzPts val="2200"/>
              <a:buChar char="○"/>
              <a:defRPr/>
            </a:lvl5pPr>
            <a:lvl6pPr lvl="5" rtl="0">
              <a:spcBef>
                <a:spcPts val="0"/>
              </a:spcBef>
              <a:spcAft>
                <a:spcPts val="0"/>
              </a:spcAft>
              <a:buSzPts val="2200"/>
              <a:buChar char="■"/>
              <a:defRPr/>
            </a:lvl6pPr>
            <a:lvl7pPr lvl="6" rtl="0">
              <a:spcBef>
                <a:spcPts val="0"/>
              </a:spcBef>
              <a:spcAft>
                <a:spcPts val="0"/>
              </a:spcAft>
              <a:buSzPts val="2200"/>
              <a:buChar char="●"/>
              <a:defRPr/>
            </a:lvl7pPr>
            <a:lvl8pPr lvl="7" rtl="0">
              <a:spcBef>
                <a:spcPts val="0"/>
              </a:spcBef>
              <a:spcAft>
                <a:spcPts val="0"/>
              </a:spcAft>
              <a:buSzPts val="2200"/>
              <a:buChar char="○"/>
              <a:defRPr/>
            </a:lvl8pPr>
            <a:lvl9pPr lvl="8" rtl="0">
              <a:spcBef>
                <a:spcPts val="0"/>
              </a:spcBef>
              <a:spcAft>
                <a:spcPts val="0"/>
              </a:spcAft>
              <a:buSzPts val="2200"/>
              <a:buChar char="■"/>
              <a:defRPr/>
            </a:lvl9pPr>
          </a:lstStyle>
          <a:p/>
        </p:txBody>
      </p:sp>
      <p:sp>
        <p:nvSpPr>
          <p:cNvPr id="92" name="Google Shape;92;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93" name="Google Shape;93;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orthwood Sample">
  <p:cSld name="TITLE_AND_BODY_2">
    <p:spTree>
      <p:nvGrpSpPr>
        <p:cNvPr id="94" name="Shape 94"/>
        <p:cNvGrpSpPr/>
        <p:nvPr/>
      </p:nvGrpSpPr>
      <p:grpSpPr>
        <a:xfrm>
          <a:off x="0" y="0"/>
          <a:ext cx="0" cy="0"/>
          <a:chOff x="0" y="0"/>
          <a:chExt cx="0" cy="0"/>
        </a:xfrm>
      </p:grpSpPr>
      <p:sp>
        <p:nvSpPr>
          <p:cNvPr id="95" name="Google Shape;95;p24"/>
          <p:cNvSpPr txBox="1"/>
          <p:nvPr>
            <p:ph type="title"/>
          </p:nvPr>
        </p:nvSpPr>
        <p:spPr>
          <a:xfrm>
            <a:off x="0" y="4950"/>
            <a:ext cx="7055700" cy="393600"/>
          </a:xfrm>
          <a:prstGeom prst="rect">
            <a:avLst/>
          </a:prstGeom>
        </p:spPr>
        <p:txBody>
          <a:bodyPr anchorCtr="0" anchor="ctr" bIns="91425" lIns="91425" spcFirstLastPara="1" rIns="91425" wrap="square" tIns="91425">
            <a:noAutofit/>
          </a:bodyPr>
          <a:lstStyle>
            <a:lvl1pPr lvl="0" rtl="0">
              <a:spcBef>
                <a:spcPts val="0"/>
              </a:spcBef>
              <a:spcAft>
                <a:spcPts val="0"/>
              </a:spcAft>
              <a:buSzPts val="2200"/>
              <a:buChar char="●"/>
              <a:defRPr/>
            </a:lvl1pPr>
            <a:lvl2pPr lvl="1" rtl="0">
              <a:spcBef>
                <a:spcPts val="0"/>
              </a:spcBef>
              <a:spcAft>
                <a:spcPts val="0"/>
              </a:spcAft>
              <a:buSzPts val="2200"/>
              <a:buChar char="○"/>
              <a:defRPr/>
            </a:lvl2pPr>
            <a:lvl3pPr lvl="2" rtl="0">
              <a:spcBef>
                <a:spcPts val="0"/>
              </a:spcBef>
              <a:spcAft>
                <a:spcPts val="0"/>
              </a:spcAft>
              <a:buSzPts val="2200"/>
              <a:buChar char="■"/>
              <a:defRPr/>
            </a:lvl3pPr>
            <a:lvl4pPr lvl="3" rtl="0">
              <a:spcBef>
                <a:spcPts val="0"/>
              </a:spcBef>
              <a:spcAft>
                <a:spcPts val="0"/>
              </a:spcAft>
              <a:buSzPts val="2200"/>
              <a:buChar char="●"/>
              <a:defRPr/>
            </a:lvl4pPr>
            <a:lvl5pPr lvl="4" rtl="0">
              <a:spcBef>
                <a:spcPts val="0"/>
              </a:spcBef>
              <a:spcAft>
                <a:spcPts val="0"/>
              </a:spcAft>
              <a:buSzPts val="2200"/>
              <a:buChar char="○"/>
              <a:defRPr/>
            </a:lvl5pPr>
            <a:lvl6pPr lvl="5" rtl="0">
              <a:spcBef>
                <a:spcPts val="0"/>
              </a:spcBef>
              <a:spcAft>
                <a:spcPts val="0"/>
              </a:spcAft>
              <a:buSzPts val="2200"/>
              <a:buChar char="■"/>
              <a:defRPr/>
            </a:lvl6pPr>
            <a:lvl7pPr lvl="6" rtl="0">
              <a:spcBef>
                <a:spcPts val="0"/>
              </a:spcBef>
              <a:spcAft>
                <a:spcPts val="0"/>
              </a:spcAft>
              <a:buSzPts val="2200"/>
              <a:buChar char="●"/>
              <a:defRPr/>
            </a:lvl7pPr>
            <a:lvl8pPr lvl="7" rtl="0">
              <a:spcBef>
                <a:spcPts val="0"/>
              </a:spcBef>
              <a:spcAft>
                <a:spcPts val="0"/>
              </a:spcAft>
              <a:buSzPts val="2200"/>
              <a:buChar char="○"/>
              <a:defRPr/>
            </a:lvl8pPr>
            <a:lvl9pPr lvl="8" rtl="0">
              <a:spcBef>
                <a:spcPts val="0"/>
              </a:spcBef>
              <a:spcAft>
                <a:spcPts val="0"/>
              </a:spcAft>
              <a:buSzPts val="2200"/>
              <a:buChar char="■"/>
              <a:defRPr/>
            </a:lvl9pPr>
          </a:lstStyle>
          <a:p/>
        </p:txBody>
      </p:sp>
      <p:sp>
        <p:nvSpPr>
          <p:cNvPr id="96" name="Google Shape;96;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97" name="Google Shape;97;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98" name="Google Shape;98;p24"/>
          <p:cNvSpPr/>
          <p:nvPr/>
        </p:nvSpPr>
        <p:spPr>
          <a:xfrm>
            <a:off x="65950" y="4193925"/>
            <a:ext cx="8678100" cy="883500"/>
          </a:xfrm>
          <a:prstGeom prst="rect">
            <a:avLst/>
          </a:prstGeom>
          <a:noFill/>
          <a:ln cap="flat" cmpd="sng" w="19050">
            <a:solidFill>
              <a:srgbClr val="07376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9" name="Shape 99"/>
        <p:cNvGrpSpPr/>
        <p:nvPr/>
      </p:nvGrpSpPr>
      <p:grpSpPr>
        <a:xfrm>
          <a:off x="0" y="0"/>
          <a:ext cx="0" cy="0"/>
          <a:chOff x="0" y="0"/>
          <a:chExt cx="0" cy="0"/>
        </a:xfrm>
      </p:grpSpPr>
      <p:sp>
        <p:nvSpPr>
          <p:cNvPr id="100" name="Google Shape;100;p25"/>
          <p:cNvSpPr txBox="1"/>
          <p:nvPr>
            <p:ph type="title"/>
          </p:nvPr>
        </p:nvSpPr>
        <p:spPr>
          <a:xfrm>
            <a:off x="457200" y="205978"/>
            <a:ext cx="8229600" cy="8574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2200"/>
              <a:buNone/>
              <a:defRPr b="0" i="0" sz="44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SzPts val="2200"/>
              <a:buNone/>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SzPts val="2200"/>
              <a:buNone/>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SzPts val="2200"/>
              <a:buNone/>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SzPts val="2200"/>
              <a:buNone/>
              <a:defRPr b="0" i="0" sz="44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SzPts val="2200"/>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SzPts val="2200"/>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SzPts val="2200"/>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SzPts val="2200"/>
              <a:buNone/>
              <a:defRPr b="0" i="0" sz="4400" u="none" cap="none" strike="noStrike">
                <a:solidFill>
                  <a:schemeClr val="dk1"/>
                </a:solidFill>
                <a:latin typeface="Calibri"/>
                <a:ea typeface="Calibri"/>
                <a:cs typeface="Calibri"/>
                <a:sym typeface="Calibri"/>
              </a:defRPr>
            </a:lvl9pPr>
          </a:lstStyle>
          <a:p/>
        </p:txBody>
      </p:sp>
      <p:sp>
        <p:nvSpPr>
          <p:cNvPr id="101" name="Google Shape;101;p25"/>
          <p:cNvSpPr txBox="1"/>
          <p:nvPr>
            <p:ph idx="1" type="body"/>
          </p:nvPr>
        </p:nvSpPr>
        <p:spPr>
          <a:xfrm>
            <a:off x="457200" y="1200150"/>
            <a:ext cx="8229600" cy="33945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1600"/>
              </a:spcBef>
              <a:spcAft>
                <a:spcPts val="160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02" name="Google Shape;102;p25"/>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3" name="Google Shape;103;p25"/>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4" name="Google Shape;104;p25"/>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sz="1000">
              <a:solidFill>
                <a:schemeClr val="dk2"/>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OBJECT_1">
    <p:spTree>
      <p:nvGrpSpPr>
        <p:cNvPr id="105" name="Shape 105"/>
        <p:cNvGrpSpPr/>
        <p:nvPr/>
      </p:nvGrpSpPr>
      <p:grpSpPr>
        <a:xfrm>
          <a:off x="0" y="0"/>
          <a:ext cx="0" cy="0"/>
          <a:chOff x="0" y="0"/>
          <a:chExt cx="0" cy="0"/>
        </a:xfrm>
      </p:grpSpPr>
      <p:sp>
        <p:nvSpPr>
          <p:cNvPr id="106" name="Google Shape;106;p26"/>
          <p:cNvSpPr txBox="1"/>
          <p:nvPr>
            <p:ph type="title"/>
          </p:nvPr>
        </p:nvSpPr>
        <p:spPr>
          <a:xfrm>
            <a:off x="457200" y="205978"/>
            <a:ext cx="8229600" cy="8574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2200"/>
              <a:buNone/>
              <a:defRPr b="0" i="0" sz="44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SzPts val="2200"/>
              <a:buNone/>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SzPts val="2200"/>
              <a:buNone/>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SzPts val="2200"/>
              <a:buNone/>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SzPts val="2200"/>
              <a:buNone/>
              <a:defRPr b="0" i="0" sz="44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SzPts val="2200"/>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SzPts val="2200"/>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SzPts val="2200"/>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SzPts val="2200"/>
              <a:buNone/>
              <a:defRPr b="0" i="0" sz="4400" u="none" cap="none" strike="noStrike">
                <a:solidFill>
                  <a:schemeClr val="dk1"/>
                </a:solidFill>
                <a:latin typeface="Calibri"/>
                <a:ea typeface="Calibri"/>
                <a:cs typeface="Calibri"/>
                <a:sym typeface="Calibri"/>
              </a:defRPr>
            </a:lvl9pPr>
          </a:lstStyle>
          <a:p/>
        </p:txBody>
      </p:sp>
      <p:sp>
        <p:nvSpPr>
          <p:cNvPr id="107" name="Google Shape;107;p26"/>
          <p:cNvSpPr txBox="1"/>
          <p:nvPr>
            <p:ph idx="1" type="body"/>
          </p:nvPr>
        </p:nvSpPr>
        <p:spPr>
          <a:xfrm>
            <a:off x="457200" y="1200150"/>
            <a:ext cx="8229600" cy="33945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1600"/>
              </a:spcBef>
              <a:spcAft>
                <a:spcPts val="160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08" name="Google Shape;108;p26"/>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9" name="Google Shape;109;p26"/>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10" name="Google Shape;110;p26"/>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sz="1000">
              <a:solidFill>
                <a:schemeClr val="dk2"/>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3">
    <p:spTree>
      <p:nvGrpSpPr>
        <p:cNvPr id="111" name="Shape 111"/>
        <p:cNvGrpSpPr/>
        <p:nvPr/>
      </p:nvGrpSpPr>
      <p:grpSpPr>
        <a:xfrm>
          <a:off x="0" y="0"/>
          <a:ext cx="0" cy="0"/>
          <a:chOff x="0" y="0"/>
          <a:chExt cx="0" cy="0"/>
        </a:xfrm>
      </p:grpSpPr>
      <p:sp>
        <p:nvSpPr>
          <p:cNvPr id="112" name="Google Shape;112;p27"/>
          <p:cNvSpPr txBox="1"/>
          <p:nvPr>
            <p:ph type="title"/>
          </p:nvPr>
        </p:nvSpPr>
        <p:spPr>
          <a:xfrm>
            <a:off x="162850" y="-52925"/>
            <a:ext cx="85206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2200"/>
              <a:buChar char="●"/>
              <a:defRPr b="1"/>
            </a:lvl1pPr>
            <a:lvl2pPr lvl="1" rtl="0">
              <a:spcBef>
                <a:spcPts val="0"/>
              </a:spcBef>
              <a:spcAft>
                <a:spcPts val="0"/>
              </a:spcAft>
              <a:buSzPts val="2200"/>
              <a:buChar char="○"/>
              <a:defRPr/>
            </a:lvl2pPr>
            <a:lvl3pPr lvl="2" rtl="0">
              <a:spcBef>
                <a:spcPts val="0"/>
              </a:spcBef>
              <a:spcAft>
                <a:spcPts val="0"/>
              </a:spcAft>
              <a:buSzPts val="2200"/>
              <a:buChar char="■"/>
              <a:defRPr/>
            </a:lvl3pPr>
            <a:lvl4pPr lvl="3" rtl="0">
              <a:spcBef>
                <a:spcPts val="0"/>
              </a:spcBef>
              <a:spcAft>
                <a:spcPts val="0"/>
              </a:spcAft>
              <a:buSzPts val="2200"/>
              <a:buChar char="●"/>
              <a:defRPr/>
            </a:lvl4pPr>
            <a:lvl5pPr lvl="4" rtl="0">
              <a:spcBef>
                <a:spcPts val="0"/>
              </a:spcBef>
              <a:spcAft>
                <a:spcPts val="0"/>
              </a:spcAft>
              <a:buSzPts val="2200"/>
              <a:buChar char="○"/>
              <a:defRPr/>
            </a:lvl5pPr>
            <a:lvl6pPr lvl="5" rtl="0">
              <a:spcBef>
                <a:spcPts val="0"/>
              </a:spcBef>
              <a:spcAft>
                <a:spcPts val="0"/>
              </a:spcAft>
              <a:buSzPts val="2200"/>
              <a:buChar char="■"/>
              <a:defRPr/>
            </a:lvl6pPr>
            <a:lvl7pPr lvl="6" rtl="0">
              <a:spcBef>
                <a:spcPts val="0"/>
              </a:spcBef>
              <a:spcAft>
                <a:spcPts val="0"/>
              </a:spcAft>
              <a:buSzPts val="2200"/>
              <a:buChar char="●"/>
              <a:defRPr/>
            </a:lvl7pPr>
            <a:lvl8pPr lvl="7" rtl="0">
              <a:spcBef>
                <a:spcPts val="0"/>
              </a:spcBef>
              <a:spcAft>
                <a:spcPts val="0"/>
              </a:spcAft>
              <a:buSzPts val="2200"/>
              <a:buChar char="○"/>
              <a:defRPr/>
            </a:lvl8pPr>
            <a:lvl9pPr lvl="8" rtl="0">
              <a:spcBef>
                <a:spcPts val="0"/>
              </a:spcBef>
              <a:spcAft>
                <a:spcPts val="0"/>
              </a:spcAft>
              <a:buSzPts val="2200"/>
              <a:buChar char="■"/>
              <a:defRPr/>
            </a:lvl9pPr>
          </a:lstStyle>
          <a:p/>
        </p:txBody>
      </p:sp>
      <p:sp>
        <p:nvSpPr>
          <p:cNvPr id="113" name="Google Shape;113;p27"/>
          <p:cNvSpPr txBox="1"/>
          <p:nvPr>
            <p:ph idx="1" type="body"/>
          </p:nvPr>
        </p:nvSpPr>
        <p:spPr>
          <a:xfrm>
            <a:off x="245550" y="714200"/>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14" name="Google Shape;114;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15" name="Google Shape;115;p27"/>
          <p:cNvSpPr txBox="1"/>
          <p:nvPr>
            <p:ph idx="2" type="subTitle"/>
          </p:nvPr>
        </p:nvSpPr>
        <p:spPr>
          <a:xfrm flipH="1" rot="-734">
            <a:off x="1723500" y="4824700"/>
            <a:ext cx="2808300" cy="24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Font typeface="Century Gothic"/>
              <a:buNone/>
              <a:defRPr>
                <a:latin typeface="Century Gothic"/>
                <a:ea typeface="Century Gothic"/>
                <a:cs typeface="Century Gothic"/>
                <a:sym typeface="Century Gothic"/>
              </a:defRPr>
            </a:lvl1pPr>
            <a:lvl2pPr lvl="1" rtl="0" algn="ctr">
              <a:lnSpc>
                <a:spcPct val="100000"/>
              </a:lnSpc>
              <a:spcBef>
                <a:spcPts val="0"/>
              </a:spcBef>
              <a:spcAft>
                <a:spcPts val="0"/>
              </a:spcAft>
              <a:buSzPts val="1400"/>
              <a:buFont typeface="Century Gothic"/>
              <a:buNone/>
              <a:defRPr>
                <a:latin typeface="Century Gothic"/>
                <a:ea typeface="Century Gothic"/>
                <a:cs typeface="Century Gothic"/>
                <a:sym typeface="Century Gothic"/>
              </a:defRPr>
            </a:lvl2pPr>
            <a:lvl3pPr lvl="2" rtl="0" algn="ctr">
              <a:lnSpc>
                <a:spcPct val="100000"/>
              </a:lnSpc>
              <a:spcBef>
                <a:spcPts val="0"/>
              </a:spcBef>
              <a:spcAft>
                <a:spcPts val="0"/>
              </a:spcAft>
              <a:buSzPts val="1400"/>
              <a:buFont typeface="Century Gothic"/>
              <a:buNone/>
              <a:defRPr>
                <a:latin typeface="Century Gothic"/>
                <a:ea typeface="Century Gothic"/>
                <a:cs typeface="Century Gothic"/>
                <a:sym typeface="Century Gothic"/>
              </a:defRPr>
            </a:lvl3pPr>
            <a:lvl4pPr lvl="3" rtl="0" algn="ctr">
              <a:lnSpc>
                <a:spcPct val="100000"/>
              </a:lnSpc>
              <a:spcBef>
                <a:spcPts val="0"/>
              </a:spcBef>
              <a:spcAft>
                <a:spcPts val="0"/>
              </a:spcAft>
              <a:buSzPts val="1400"/>
              <a:buFont typeface="Century Gothic"/>
              <a:buNone/>
              <a:defRPr>
                <a:latin typeface="Century Gothic"/>
                <a:ea typeface="Century Gothic"/>
                <a:cs typeface="Century Gothic"/>
                <a:sym typeface="Century Gothic"/>
              </a:defRPr>
            </a:lvl4pPr>
            <a:lvl5pPr lvl="4" rtl="0" algn="ctr">
              <a:lnSpc>
                <a:spcPct val="100000"/>
              </a:lnSpc>
              <a:spcBef>
                <a:spcPts val="0"/>
              </a:spcBef>
              <a:spcAft>
                <a:spcPts val="0"/>
              </a:spcAft>
              <a:buSzPts val="1400"/>
              <a:buFont typeface="Century Gothic"/>
              <a:buNone/>
              <a:defRPr>
                <a:latin typeface="Century Gothic"/>
                <a:ea typeface="Century Gothic"/>
                <a:cs typeface="Century Gothic"/>
                <a:sym typeface="Century Gothic"/>
              </a:defRPr>
            </a:lvl5pPr>
            <a:lvl6pPr lvl="5" rtl="0" algn="ctr">
              <a:lnSpc>
                <a:spcPct val="100000"/>
              </a:lnSpc>
              <a:spcBef>
                <a:spcPts val="0"/>
              </a:spcBef>
              <a:spcAft>
                <a:spcPts val="0"/>
              </a:spcAft>
              <a:buSzPts val="1400"/>
              <a:buFont typeface="Century Gothic"/>
              <a:buNone/>
              <a:defRPr>
                <a:latin typeface="Century Gothic"/>
                <a:ea typeface="Century Gothic"/>
                <a:cs typeface="Century Gothic"/>
                <a:sym typeface="Century Gothic"/>
              </a:defRPr>
            </a:lvl6pPr>
            <a:lvl7pPr lvl="6" rtl="0" algn="ctr">
              <a:lnSpc>
                <a:spcPct val="100000"/>
              </a:lnSpc>
              <a:spcBef>
                <a:spcPts val="0"/>
              </a:spcBef>
              <a:spcAft>
                <a:spcPts val="0"/>
              </a:spcAft>
              <a:buSzPts val="1400"/>
              <a:buFont typeface="Century Gothic"/>
              <a:buNone/>
              <a:defRPr>
                <a:latin typeface="Century Gothic"/>
                <a:ea typeface="Century Gothic"/>
                <a:cs typeface="Century Gothic"/>
                <a:sym typeface="Century Gothic"/>
              </a:defRPr>
            </a:lvl7pPr>
            <a:lvl8pPr lvl="7" rtl="0" algn="ctr">
              <a:lnSpc>
                <a:spcPct val="100000"/>
              </a:lnSpc>
              <a:spcBef>
                <a:spcPts val="0"/>
              </a:spcBef>
              <a:spcAft>
                <a:spcPts val="0"/>
              </a:spcAft>
              <a:buSzPts val="1400"/>
              <a:buFont typeface="Century Gothic"/>
              <a:buNone/>
              <a:defRPr>
                <a:latin typeface="Century Gothic"/>
                <a:ea typeface="Century Gothic"/>
                <a:cs typeface="Century Gothic"/>
                <a:sym typeface="Century Gothic"/>
              </a:defRPr>
            </a:lvl8pPr>
            <a:lvl9pPr lvl="8" rtl="0" algn="ctr">
              <a:lnSpc>
                <a:spcPct val="100000"/>
              </a:lnSpc>
              <a:spcBef>
                <a:spcPts val="0"/>
              </a:spcBef>
              <a:spcAft>
                <a:spcPts val="0"/>
              </a:spcAft>
              <a:buSzPts val="1400"/>
              <a:buFont typeface="Century Gothic"/>
              <a:buNone/>
              <a:defRPr>
                <a:latin typeface="Century Gothic"/>
                <a:ea typeface="Century Gothic"/>
                <a:cs typeface="Century Gothic"/>
                <a:sym typeface="Century Gothic"/>
              </a:defRPr>
            </a:lvl9pPr>
          </a:lstStyle>
          <a:p/>
        </p:txBody>
      </p:sp>
      <p:sp>
        <p:nvSpPr>
          <p:cNvPr id="116" name="Google Shape;116;p27"/>
          <p:cNvSpPr txBox="1"/>
          <p:nvPr>
            <p:ph idx="3" type="subTitle"/>
          </p:nvPr>
        </p:nvSpPr>
        <p:spPr>
          <a:xfrm flipH="1" rot="-734">
            <a:off x="5144475" y="4824700"/>
            <a:ext cx="2808300" cy="24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Font typeface="Century Gothic"/>
              <a:buNone/>
              <a:defRPr>
                <a:latin typeface="Century Gothic"/>
                <a:ea typeface="Century Gothic"/>
                <a:cs typeface="Century Gothic"/>
                <a:sym typeface="Century Gothic"/>
              </a:defRPr>
            </a:lvl1pPr>
            <a:lvl2pPr lvl="1" rtl="0" algn="ctr">
              <a:lnSpc>
                <a:spcPct val="100000"/>
              </a:lnSpc>
              <a:spcBef>
                <a:spcPts val="0"/>
              </a:spcBef>
              <a:spcAft>
                <a:spcPts val="0"/>
              </a:spcAft>
              <a:buSzPts val="1400"/>
              <a:buFont typeface="Century Gothic"/>
              <a:buNone/>
              <a:defRPr>
                <a:latin typeface="Century Gothic"/>
                <a:ea typeface="Century Gothic"/>
                <a:cs typeface="Century Gothic"/>
                <a:sym typeface="Century Gothic"/>
              </a:defRPr>
            </a:lvl2pPr>
            <a:lvl3pPr lvl="2" rtl="0" algn="ctr">
              <a:lnSpc>
                <a:spcPct val="100000"/>
              </a:lnSpc>
              <a:spcBef>
                <a:spcPts val="0"/>
              </a:spcBef>
              <a:spcAft>
                <a:spcPts val="0"/>
              </a:spcAft>
              <a:buSzPts val="1400"/>
              <a:buFont typeface="Century Gothic"/>
              <a:buNone/>
              <a:defRPr>
                <a:latin typeface="Century Gothic"/>
                <a:ea typeface="Century Gothic"/>
                <a:cs typeface="Century Gothic"/>
                <a:sym typeface="Century Gothic"/>
              </a:defRPr>
            </a:lvl3pPr>
            <a:lvl4pPr lvl="3" rtl="0" algn="ctr">
              <a:lnSpc>
                <a:spcPct val="100000"/>
              </a:lnSpc>
              <a:spcBef>
                <a:spcPts val="0"/>
              </a:spcBef>
              <a:spcAft>
                <a:spcPts val="0"/>
              </a:spcAft>
              <a:buSzPts val="1400"/>
              <a:buFont typeface="Century Gothic"/>
              <a:buNone/>
              <a:defRPr>
                <a:latin typeface="Century Gothic"/>
                <a:ea typeface="Century Gothic"/>
                <a:cs typeface="Century Gothic"/>
                <a:sym typeface="Century Gothic"/>
              </a:defRPr>
            </a:lvl4pPr>
            <a:lvl5pPr lvl="4" rtl="0" algn="ctr">
              <a:lnSpc>
                <a:spcPct val="100000"/>
              </a:lnSpc>
              <a:spcBef>
                <a:spcPts val="0"/>
              </a:spcBef>
              <a:spcAft>
                <a:spcPts val="0"/>
              </a:spcAft>
              <a:buSzPts val="1400"/>
              <a:buFont typeface="Century Gothic"/>
              <a:buNone/>
              <a:defRPr>
                <a:latin typeface="Century Gothic"/>
                <a:ea typeface="Century Gothic"/>
                <a:cs typeface="Century Gothic"/>
                <a:sym typeface="Century Gothic"/>
              </a:defRPr>
            </a:lvl5pPr>
            <a:lvl6pPr lvl="5" rtl="0" algn="ctr">
              <a:lnSpc>
                <a:spcPct val="100000"/>
              </a:lnSpc>
              <a:spcBef>
                <a:spcPts val="0"/>
              </a:spcBef>
              <a:spcAft>
                <a:spcPts val="0"/>
              </a:spcAft>
              <a:buSzPts val="1400"/>
              <a:buFont typeface="Century Gothic"/>
              <a:buNone/>
              <a:defRPr>
                <a:latin typeface="Century Gothic"/>
                <a:ea typeface="Century Gothic"/>
                <a:cs typeface="Century Gothic"/>
                <a:sym typeface="Century Gothic"/>
              </a:defRPr>
            </a:lvl6pPr>
            <a:lvl7pPr lvl="6" rtl="0" algn="ctr">
              <a:lnSpc>
                <a:spcPct val="100000"/>
              </a:lnSpc>
              <a:spcBef>
                <a:spcPts val="0"/>
              </a:spcBef>
              <a:spcAft>
                <a:spcPts val="0"/>
              </a:spcAft>
              <a:buSzPts val="1400"/>
              <a:buFont typeface="Century Gothic"/>
              <a:buNone/>
              <a:defRPr>
                <a:latin typeface="Century Gothic"/>
                <a:ea typeface="Century Gothic"/>
                <a:cs typeface="Century Gothic"/>
                <a:sym typeface="Century Gothic"/>
              </a:defRPr>
            </a:lvl7pPr>
            <a:lvl8pPr lvl="7" rtl="0" algn="ctr">
              <a:lnSpc>
                <a:spcPct val="100000"/>
              </a:lnSpc>
              <a:spcBef>
                <a:spcPts val="0"/>
              </a:spcBef>
              <a:spcAft>
                <a:spcPts val="0"/>
              </a:spcAft>
              <a:buSzPts val="1400"/>
              <a:buFont typeface="Century Gothic"/>
              <a:buNone/>
              <a:defRPr>
                <a:latin typeface="Century Gothic"/>
                <a:ea typeface="Century Gothic"/>
                <a:cs typeface="Century Gothic"/>
                <a:sym typeface="Century Gothic"/>
              </a:defRPr>
            </a:lvl8pPr>
            <a:lvl9pPr lvl="8" rtl="0" algn="ctr">
              <a:lnSpc>
                <a:spcPct val="100000"/>
              </a:lnSpc>
              <a:spcBef>
                <a:spcPts val="0"/>
              </a:spcBef>
              <a:spcAft>
                <a:spcPts val="0"/>
              </a:spcAft>
              <a:buSzPts val="1400"/>
              <a:buFont typeface="Century Gothic"/>
              <a:buNone/>
              <a:defRPr>
                <a:latin typeface="Century Gothic"/>
                <a:ea typeface="Century Gothic"/>
                <a:cs typeface="Century Gothic"/>
                <a:sym typeface="Century Gothic"/>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theme" Target="../theme/theme4.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11" Type="http://schemas.openxmlformats.org/officeDocument/2006/relationships/theme" Target="../theme/theme2.xml"/><Relationship Id="rId10" Type="http://schemas.openxmlformats.org/officeDocument/2006/relationships/slideLayout" Target="../slideLayouts/slideLayout24.xml"/><Relationship Id="rId9" Type="http://schemas.openxmlformats.org/officeDocument/2006/relationships/slideLayout" Target="../slideLayouts/slideLayout23.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CFE2F3"/>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rgbClr val="000000"/>
              </a:buClr>
              <a:buSzPts val="1800"/>
              <a:buFont typeface="Century Gothic"/>
              <a:buChar char="●"/>
              <a:defRPr b="0" i="0" sz="1800" u="none" cap="none" strike="noStrike">
                <a:solidFill>
                  <a:srgbClr val="000000"/>
                </a:solidFill>
                <a:latin typeface="Century Gothic"/>
                <a:ea typeface="Century Gothic"/>
                <a:cs typeface="Century Gothic"/>
                <a:sym typeface="Century Gothic"/>
              </a:defRPr>
            </a:lvl1pPr>
            <a:lvl2pPr indent="-317500" lvl="1" marL="914400" marR="0" rtl="0" algn="l">
              <a:lnSpc>
                <a:spcPct val="115000"/>
              </a:lnSpc>
              <a:spcBef>
                <a:spcPts val="1600"/>
              </a:spcBef>
              <a:spcAft>
                <a:spcPts val="0"/>
              </a:spcAft>
              <a:buClr>
                <a:srgbClr val="000000"/>
              </a:buClr>
              <a:buSzPts val="1400"/>
              <a:buFont typeface="Century Gothic"/>
              <a:buChar char="○"/>
              <a:defRPr b="0" i="0" sz="1400" u="none" cap="none" strike="noStrike">
                <a:solidFill>
                  <a:srgbClr val="000000"/>
                </a:solidFill>
                <a:latin typeface="Century Gothic"/>
                <a:ea typeface="Century Gothic"/>
                <a:cs typeface="Century Gothic"/>
                <a:sym typeface="Century Gothic"/>
              </a:defRPr>
            </a:lvl2pPr>
            <a:lvl3pPr indent="-317500" lvl="2" marL="1371600" marR="0" rtl="0" algn="l">
              <a:lnSpc>
                <a:spcPct val="115000"/>
              </a:lnSpc>
              <a:spcBef>
                <a:spcPts val="1600"/>
              </a:spcBef>
              <a:spcAft>
                <a:spcPts val="0"/>
              </a:spcAft>
              <a:buClr>
                <a:srgbClr val="000000"/>
              </a:buClr>
              <a:buSzPts val="1400"/>
              <a:buFont typeface="Century Gothic"/>
              <a:buChar char="■"/>
              <a:defRPr b="0" i="0" sz="1400" u="none" cap="none" strike="noStrike">
                <a:solidFill>
                  <a:srgbClr val="000000"/>
                </a:solidFill>
                <a:latin typeface="Century Gothic"/>
                <a:ea typeface="Century Gothic"/>
                <a:cs typeface="Century Gothic"/>
                <a:sym typeface="Century Gothic"/>
              </a:defRPr>
            </a:lvl3pPr>
            <a:lvl4pPr indent="-317500" lvl="3" marL="1828800" marR="0" rtl="0" algn="l">
              <a:lnSpc>
                <a:spcPct val="115000"/>
              </a:lnSpc>
              <a:spcBef>
                <a:spcPts val="1600"/>
              </a:spcBef>
              <a:spcAft>
                <a:spcPts val="0"/>
              </a:spcAft>
              <a:buClr>
                <a:srgbClr val="000000"/>
              </a:buClr>
              <a:buSzPts val="1400"/>
              <a:buFont typeface="Century Gothic"/>
              <a:buChar char="●"/>
              <a:defRPr b="0" i="0" sz="1400" u="none" cap="none" strike="noStrike">
                <a:solidFill>
                  <a:srgbClr val="000000"/>
                </a:solidFill>
                <a:latin typeface="Century Gothic"/>
                <a:ea typeface="Century Gothic"/>
                <a:cs typeface="Century Gothic"/>
                <a:sym typeface="Century Gothic"/>
              </a:defRPr>
            </a:lvl4pPr>
            <a:lvl5pPr indent="-317500" lvl="4" marL="2286000" marR="0" rtl="0" algn="l">
              <a:lnSpc>
                <a:spcPct val="115000"/>
              </a:lnSpc>
              <a:spcBef>
                <a:spcPts val="1600"/>
              </a:spcBef>
              <a:spcAft>
                <a:spcPts val="0"/>
              </a:spcAft>
              <a:buClr>
                <a:srgbClr val="000000"/>
              </a:buClr>
              <a:buSzPts val="1400"/>
              <a:buFont typeface="Century Gothic"/>
              <a:buChar char="○"/>
              <a:defRPr b="0" i="0" sz="1400" u="none" cap="none" strike="noStrike">
                <a:solidFill>
                  <a:srgbClr val="000000"/>
                </a:solidFill>
                <a:latin typeface="Century Gothic"/>
                <a:ea typeface="Century Gothic"/>
                <a:cs typeface="Century Gothic"/>
                <a:sym typeface="Century Gothic"/>
              </a:defRPr>
            </a:lvl5pPr>
            <a:lvl6pPr indent="-317500" lvl="5" marL="2743200" marR="0" rtl="0" algn="l">
              <a:lnSpc>
                <a:spcPct val="115000"/>
              </a:lnSpc>
              <a:spcBef>
                <a:spcPts val="1600"/>
              </a:spcBef>
              <a:spcAft>
                <a:spcPts val="0"/>
              </a:spcAft>
              <a:buClr>
                <a:srgbClr val="000000"/>
              </a:buClr>
              <a:buSzPts val="1400"/>
              <a:buFont typeface="Century Gothic"/>
              <a:buChar char="■"/>
              <a:defRPr b="0" i="0" sz="1400" u="none" cap="none" strike="noStrike">
                <a:solidFill>
                  <a:srgbClr val="000000"/>
                </a:solidFill>
                <a:latin typeface="Century Gothic"/>
                <a:ea typeface="Century Gothic"/>
                <a:cs typeface="Century Gothic"/>
                <a:sym typeface="Century Gothic"/>
              </a:defRPr>
            </a:lvl6pPr>
            <a:lvl7pPr indent="-317500" lvl="6" marL="3200400" marR="0" rtl="0" algn="l">
              <a:lnSpc>
                <a:spcPct val="115000"/>
              </a:lnSpc>
              <a:spcBef>
                <a:spcPts val="1600"/>
              </a:spcBef>
              <a:spcAft>
                <a:spcPts val="0"/>
              </a:spcAft>
              <a:buClr>
                <a:srgbClr val="000000"/>
              </a:buClr>
              <a:buSzPts val="1400"/>
              <a:buFont typeface="Century Gothic"/>
              <a:buChar char="●"/>
              <a:defRPr b="0" i="0" sz="1400" u="none" cap="none" strike="noStrike">
                <a:solidFill>
                  <a:srgbClr val="000000"/>
                </a:solidFill>
                <a:latin typeface="Century Gothic"/>
                <a:ea typeface="Century Gothic"/>
                <a:cs typeface="Century Gothic"/>
                <a:sym typeface="Century Gothic"/>
              </a:defRPr>
            </a:lvl7pPr>
            <a:lvl8pPr indent="-317500" lvl="7" marL="3657600" marR="0" rtl="0" algn="l">
              <a:lnSpc>
                <a:spcPct val="115000"/>
              </a:lnSpc>
              <a:spcBef>
                <a:spcPts val="1600"/>
              </a:spcBef>
              <a:spcAft>
                <a:spcPts val="0"/>
              </a:spcAft>
              <a:buClr>
                <a:srgbClr val="000000"/>
              </a:buClr>
              <a:buSzPts val="1400"/>
              <a:buFont typeface="Century Gothic"/>
              <a:buChar char="○"/>
              <a:defRPr b="0" i="0" sz="1400" u="none" cap="none" strike="noStrike">
                <a:solidFill>
                  <a:srgbClr val="000000"/>
                </a:solidFill>
                <a:latin typeface="Century Gothic"/>
                <a:ea typeface="Century Gothic"/>
                <a:cs typeface="Century Gothic"/>
                <a:sym typeface="Century Gothic"/>
              </a:defRPr>
            </a:lvl8pPr>
            <a:lvl9pPr indent="-317500" lvl="8" marL="4114800" marR="0" rtl="0" algn="l">
              <a:lnSpc>
                <a:spcPct val="115000"/>
              </a:lnSpc>
              <a:spcBef>
                <a:spcPts val="1600"/>
              </a:spcBef>
              <a:spcAft>
                <a:spcPts val="1600"/>
              </a:spcAft>
              <a:buClr>
                <a:srgbClr val="000000"/>
              </a:buClr>
              <a:buSzPts val="1400"/>
              <a:buFont typeface="Century Gothic"/>
              <a:buChar char="■"/>
              <a:defRPr b="0" i="0" sz="1400" u="none" cap="none" strike="noStrike">
                <a:solidFill>
                  <a:srgbClr val="000000"/>
                </a:solidFill>
                <a:latin typeface="Century Gothic"/>
                <a:ea typeface="Century Gothic"/>
                <a:cs typeface="Century Gothic"/>
                <a:sym typeface="Century Gothic"/>
              </a:defRPr>
            </a:lvl9pPr>
          </a:lstStyle>
          <a:p/>
        </p:txBody>
      </p:sp>
      <p:sp>
        <p:nvSpPr>
          <p:cNvPr id="52" name="Google Shape;52;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53" name="Google Shape;53;p13"/>
          <p:cNvSpPr/>
          <p:nvPr/>
        </p:nvSpPr>
        <p:spPr>
          <a:xfrm>
            <a:off x="-100" y="0"/>
            <a:ext cx="9144000" cy="477000"/>
          </a:xfrm>
          <a:prstGeom prst="rect">
            <a:avLst/>
          </a:prstGeom>
          <a:solidFill>
            <a:srgbClr val="073763"/>
          </a:solidFill>
          <a:ln cap="flat" cmpd="sng" w="9525">
            <a:solidFill>
              <a:srgbClr val="07376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4" name="Google Shape;54;p13"/>
          <p:cNvPicPr preferRelativeResize="0"/>
          <p:nvPr/>
        </p:nvPicPr>
        <p:blipFill rotWithShape="1">
          <a:blip r:embed="rId1">
            <a:alphaModFix/>
          </a:blip>
          <a:srcRect b="0" l="0" r="0" t="0"/>
          <a:stretch/>
        </p:blipFill>
        <p:spPr>
          <a:xfrm>
            <a:off x="7725475" y="5487"/>
            <a:ext cx="1166096" cy="386430"/>
          </a:xfrm>
          <a:prstGeom prst="rect">
            <a:avLst/>
          </a:prstGeom>
          <a:noFill/>
          <a:ln cap="flat" cmpd="sng" w="9525">
            <a:solidFill>
              <a:srgbClr val="073763"/>
            </a:solidFill>
            <a:prstDash val="solid"/>
            <a:round/>
            <a:headEnd len="sm" w="sm" type="none"/>
            <a:tailEnd len="sm" w="sm" type="none"/>
          </a:ln>
        </p:spPr>
      </p:pic>
      <p:sp>
        <p:nvSpPr>
          <p:cNvPr id="55" name="Google Shape;55;p13"/>
          <p:cNvSpPr/>
          <p:nvPr/>
        </p:nvSpPr>
        <p:spPr>
          <a:xfrm>
            <a:off x="0" y="484300"/>
            <a:ext cx="9144000" cy="313500"/>
          </a:xfrm>
          <a:prstGeom prst="rect">
            <a:avLst/>
          </a:prstGeom>
          <a:solidFill>
            <a:schemeClr val="lt1"/>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C4587"/>
              </a:solidFill>
              <a:latin typeface="Arial"/>
              <a:ea typeface="Arial"/>
              <a:cs typeface="Arial"/>
              <a:sym typeface="Arial"/>
            </a:endParaRPr>
          </a:p>
        </p:txBody>
      </p:sp>
      <p:sp>
        <p:nvSpPr>
          <p:cNvPr id="56" name="Google Shape;56;p13"/>
          <p:cNvSpPr txBox="1"/>
          <p:nvPr/>
        </p:nvSpPr>
        <p:spPr>
          <a:xfrm>
            <a:off x="65950" y="484400"/>
            <a:ext cx="7385700" cy="31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73763"/>
              </a:solidFill>
              <a:latin typeface="Century Gothic"/>
              <a:ea typeface="Century Gothic"/>
              <a:cs typeface="Century Gothic"/>
              <a:sym typeface="Century Gothic"/>
            </a:endParaRPr>
          </a:p>
        </p:txBody>
      </p:sp>
      <p:sp>
        <p:nvSpPr>
          <p:cNvPr id="57" name="Google Shape;57;p13"/>
          <p:cNvSpPr txBox="1"/>
          <p:nvPr>
            <p:ph type="title"/>
          </p:nvPr>
        </p:nvSpPr>
        <p:spPr>
          <a:xfrm>
            <a:off x="0" y="0"/>
            <a:ext cx="8520600" cy="4617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F1C233"/>
              </a:buClr>
              <a:buSzPts val="2200"/>
              <a:buFont typeface="Century Gothic"/>
              <a:buChar char="●"/>
              <a:defRPr b="0" i="0" sz="2200" u="none" cap="none" strike="noStrike">
                <a:solidFill>
                  <a:srgbClr val="F1C233"/>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F1C233"/>
              </a:buClr>
              <a:buSzPts val="2200"/>
              <a:buFont typeface="Century Gothic"/>
              <a:buChar char="○"/>
              <a:defRPr b="0" i="0" sz="2200" u="none" cap="none" strike="noStrike">
                <a:solidFill>
                  <a:srgbClr val="F1C233"/>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F1C233"/>
              </a:buClr>
              <a:buSzPts val="2200"/>
              <a:buFont typeface="Century Gothic"/>
              <a:buChar char="■"/>
              <a:defRPr b="0" i="0" sz="2200" u="none" cap="none" strike="noStrike">
                <a:solidFill>
                  <a:srgbClr val="F1C233"/>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F1C233"/>
              </a:buClr>
              <a:buSzPts val="2200"/>
              <a:buFont typeface="Century Gothic"/>
              <a:buChar char="●"/>
              <a:defRPr b="0" i="0" sz="2200" u="none" cap="none" strike="noStrike">
                <a:solidFill>
                  <a:srgbClr val="F1C233"/>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F1C233"/>
              </a:buClr>
              <a:buSzPts val="2200"/>
              <a:buFont typeface="Century Gothic"/>
              <a:buChar char="○"/>
              <a:defRPr b="0" i="0" sz="2200" u="none" cap="none" strike="noStrike">
                <a:solidFill>
                  <a:srgbClr val="F1C233"/>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F1C233"/>
              </a:buClr>
              <a:buSzPts val="2200"/>
              <a:buFont typeface="Century Gothic"/>
              <a:buChar char="■"/>
              <a:defRPr b="0" i="0" sz="2200" u="none" cap="none" strike="noStrike">
                <a:solidFill>
                  <a:srgbClr val="F1C233"/>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F1C233"/>
              </a:buClr>
              <a:buSzPts val="2200"/>
              <a:buFont typeface="Century Gothic"/>
              <a:buChar char="●"/>
              <a:defRPr b="0" i="0" sz="2200" u="none" cap="none" strike="noStrike">
                <a:solidFill>
                  <a:srgbClr val="F1C233"/>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F1C233"/>
              </a:buClr>
              <a:buSzPts val="2200"/>
              <a:buFont typeface="Century Gothic"/>
              <a:buChar char="○"/>
              <a:defRPr b="0" i="0" sz="2200" u="none" cap="none" strike="noStrike">
                <a:solidFill>
                  <a:srgbClr val="F1C233"/>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F1C233"/>
              </a:buClr>
              <a:buSzPts val="2200"/>
              <a:buFont typeface="Century Gothic"/>
              <a:buChar char="■"/>
              <a:defRPr b="0" i="0" sz="2200" u="none" cap="none" strike="noStrike">
                <a:solidFill>
                  <a:srgbClr val="F1C233"/>
                </a:solidFill>
                <a:latin typeface="Century Gothic"/>
                <a:ea typeface="Century Gothic"/>
                <a:cs typeface="Century Gothic"/>
                <a:sym typeface="Century Gothic"/>
              </a:defRPr>
            </a:lvl9pPr>
          </a:lstStyle>
          <a:p/>
        </p:txBody>
      </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71" name="Shape 71"/>
        <p:cNvGrpSpPr/>
        <p:nvPr/>
      </p:nvGrpSpPr>
      <p:grpSpPr>
        <a:xfrm>
          <a:off x="0" y="0"/>
          <a:ext cx="0" cy="0"/>
          <a:chOff x="0" y="0"/>
          <a:chExt cx="0" cy="0"/>
        </a:xfrm>
      </p:grpSpPr>
      <p:sp>
        <p:nvSpPr>
          <p:cNvPr id="72" name="Google Shape;72;p1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SzPts val="1800"/>
              <a:buFont typeface="Century Gothic"/>
              <a:buChar char="●"/>
              <a:defRPr sz="1800">
                <a:latin typeface="Century Gothic"/>
                <a:ea typeface="Century Gothic"/>
                <a:cs typeface="Century Gothic"/>
                <a:sym typeface="Century Gothic"/>
              </a:defRPr>
            </a:lvl1pPr>
            <a:lvl2pPr indent="-317500" lvl="1" marL="914400" rtl="0">
              <a:lnSpc>
                <a:spcPct val="115000"/>
              </a:lnSpc>
              <a:spcBef>
                <a:spcPts val="1600"/>
              </a:spcBef>
              <a:spcAft>
                <a:spcPts val="0"/>
              </a:spcAft>
              <a:buSzPts val="1400"/>
              <a:buFont typeface="Century Gothic"/>
              <a:buChar char="○"/>
              <a:defRPr>
                <a:latin typeface="Century Gothic"/>
                <a:ea typeface="Century Gothic"/>
                <a:cs typeface="Century Gothic"/>
                <a:sym typeface="Century Gothic"/>
              </a:defRPr>
            </a:lvl2pPr>
            <a:lvl3pPr indent="-317500" lvl="2" marL="1371600" rtl="0">
              <a:lnSpc>
                <a:spcPct val="115000"/>
              </a:lnSpc>
              <a:spcBef>
                <a:spcPts val="1600"/>
              </a:spcBef>
              <a:spcAft>
                <a:spcPts val="0"/>
              </a:spcAft>
              <a:buSzPts val="1400"/>
              <a:buFont typeface="Century Gothic"/>
              <a:buChar char="■"/>
              <a:defRPr>
                <a:latin typeface="Century Gothic"/>
                <a:ea typeface="Century Gothic"/>
                <a:cs typeface="Century Gothic"/>
                <a:sym typeface="Century Gothic"/>
              </a:defRPr>
            </a:lvl3pPr>
            <a:lvl4pPr indent="-317500" lvl="3" marL="1828800" rtl="0">
              <a:lnSpc>
                <a:spcPct val="115000"/>
              </a:lnSpc>
              <a:spcBef>
                <a:spcPts val="1600"/>
              </a:spcBef>
              <a:spcAft>
                <a:spcPts val="0"/>
              </a:spcAft>
              <a:buSzPts val="1400"/>
              <a:buFont typeface="Century Gothic"/>
              <a:buChar char="●"/>
              <a:defRPr>
                <a:latin typeface="Century Gothic"/>
                <a:ea typeface="Century Gothic"/>
                <a:cs typeface="Century Gothic"/>
                <a:sym typeface="Century Gothic"/>
              </a:defRPr>
            </a:lvl4pPr>
            <a:lvl5pPr indent="-317500" lvl="4" marL="2286000" rtl="0">
              <a:lnSpc>
                <a:spcPct val="115000"/>
              </a:lnSpc>
              <a:spcBef>
                <a:spcPts val="1600"/>
              </a:spcBef>
              <a:spcAft>
                <a:spcPts val="0"/>
              </a:spcAft>
              <a:buSzPts val="1400"/>
              <a:buFont typeface="Century Gothic"/>
              <a:buChar char="○"/>
              <a:defRPr>
                <a:latin typeface="Century Gothic"/>
                <a:ea typeface="Century Gothic"/>
                <a:cs typeface="Century Gothic"/>
                <a:sym typeface="Century Gothic"/>
              </a:defRPr>
            </a:lvl5pPr>
            <a:lvl6pPr indent="-317500" lvl="5" marL="2743200" rtl="0">
              <a:lnSpc>
                <a:spcPct val="115000"/>
              </a:lnSpc>
              <a:spcBef>
                <a:spcPts val="1600"/>
              </a:spcBef>
              <a:spcAft>
                <a:spcPts val="0"/>
              </a:spcAft>
              <a:buSzPts val="1400"/>
              <a:buFont typeface="Century Gothic"/>
              <a:buChar char="■"/>
              <a:defRPr>
                <a:latin typeface="Century Gothic"/>
                <a:ea typeface="Century Gothic"/>
                <a:cs typeface="Century Gothic"/>
                <a:sym typeface="Century Gothic"/>
              </a:defRPr>
            </a:lvl6pPr>
            <a:lvl7pPr indent="-317500" lvl="6" marL="3200400" rtl="0">
              <a:lnSpc>
                <a:spcPct val="115000"/>
              </a:lnSpc>
              <a:spcBef>
                <a:spcPts val="1600"/>
              </a:spcBef>
              <a:spcAft>
                <a:spcPts val="0"/>
              </a:spcAft>
              <a:buSzPts val="1400"/>
              <a:buFont typeface="Century Gothic"/>
              <a:buChar char="●"/>
              <a:defRPr>
                <a:latin typeface="Century Gothic"/>
                <a:ea typeface="Century Gothic"/>
                <a:cs typeface="Century Gothic"/>
                <a:sym typeface="Century Gothic"/>
              </a:defRPr>
            </a:lvl7pPr>
            <a:lvl8pPr indent="-317500" lvl="7" marL="3657600" rtl="0">
              <a:lnSpc>
                <a:spcPct val="115000"/>
              </a:lnSpc>
              <a:spcBef>
                <a:spcPts val="1600"/>
              </a:spcBef>
              <a:spcAft>
                <a:spcPts val="0"/>
              </a:spcAft>
              <a:buSzPts val="1400"/>
              <a:buFont typeface="Century Gothic"/>
              <a:buChar char="○"/>
              <a:defRPr>
                <a:latin typeface="Century Gothic"/>
                <a:ea typeface="Century Gothic"/>
                <a:cs typeface="Century Gothic"/>
                <a:sym typeface="Century Gothic"/>
              </a:defRPr>
            </a:lvl8pPr>
            <a:lvl9pPr indent="-317500" lvl="8" marL="4114800" rtl="0">
              <a:lnSpc>
                <a:spcPct val="115000"/>
              </a:lnSpc>
              <a:spcBef>
                <a:spcPts val="1600"/>
              </a:spcBef>
              <a:spcAft>
                <a:spcPts val="1600"/>
              </a:spcAft>
              <a:buSzPts val="1400"/>
              <a:buFont typeface="Century Gothic"/>
              <a:buChar char="■"/>
              <a:defRPr>
                <a:latin typeface="Century Gothic"/>
                <a:ea typeface="Century Gothic"/>
                <a:cs typeface="Century Gothic"/>
                <a:sym typeface="Century Gothic"/>
              </a:defRPr>
            </a:lvl9pPr>
          </a:lstStyle>
          <a:p/>
        </p:txBody>
      </p:sp>
      <p:sp>
        <p:nvSpPr>
          <p:cNvPr id="73" name="Google Shape;73;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74" name="Google Shape;74;p18"/>
          <p:cNvSpPr/>
          <p:nvPr/>
        </p:nvSpPr>
        <p:spPr>
          <a:xfrm>
            <a:off x="-100" y="0"/>
            <a:ext cx="9144000" cy="477000"/>
          </a:xfrm>
          <a:prstGeom prst="rect">
            <a:avLst/>
          </a:prstGeom>
          <a:solidFill>
            <a:srgbClr val="073763"/>
          </a:solidFill>
          <a:ln cap="flat" cmpd="sng" w="9525">
            <a:solidFill>
              <a:srgbClr val="07376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5" name="Google Shape;75;p18"/>
          <p:cNvPicPr preferRelativeResize="0"/>
          <p:nvPr/>
        </p:nvPicPr>
        <p:blipFill>
          <a:blip r:embed="rId1">
            <a:alphaModFix/>
          </a:blip>
          <a:stretch>
            <a:fillRect/>
          </a:stretch>
        </p:blipFill>
        <p:spPr>
          <a:xfrm>
            <a:off x="7725475" y="5488"/>
            <a:ext cx="874573" cy="289823"/>
          </a:xfrm>
          <a:prstGeom prst="rect">
            <a:avLst/>
          </a:prstGeom>
          <a:noFill/>
          <a:ln cap="flat" cmpd="sng" w="9525">
            <a:solidFill>
              <a:srgbClr val="073763"/>
            </a:solidFill>
            <a:prstDash val="solid"/>
            <a:round/>
            <a:headEnd len="sm" w="sm" type="none"/>
            <a:tailEnd len="sm" w="sm" type="none"/>
          </a:ln>
        </p:spPr>
      </p:pic>
      <p:sp>
        <p:nvSpPr>
          <p:cNvPr id="76" name="Google Shape;76;p18"/>
          <p:cNvSpPr txBox="1"/>
          <p:nvPr>
            <p:ph type="title"/>
          </p:nvPr>
        </p:nvSpPr>
        <p:spPr>
          <a:xfrm>
            <a:off x="0" y="0"/>
            <a:ext cx="8520600" cy="4617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F1C233"/>
              </a:buClr>
              <a:buSzPts val="2200"/>
              <a:buFont typeface="Century Gothic"/>
              <a:buChar char="●"/>
              <a:defRPr sz="2200">
                <a:solidFill>
                  <a:srgbClr val="F1C233"/>
                </a:solidFill>
                <a:latin typeface="Century Gothic"/>
                <a:ea typeface="Century Gothic"/>
                <a:cs typeface="Century Gothic"/>
                <a:sym typeface="Century Gothic"/>
              </a:defRPr>
            </a:lvl1pPr>
            <a:lvl2pPr lvl="1" rtl="0">
              <a:spcBef>
                <a:spcPts val="0"/>
              </a:spcBef>
              <a:spcAft>
                <a:spcPts val="0"/>
              </a:spcAft>
              <a:buClr>
                <a:srgbClr val="F1C233"/>
              </a:buClr>
              <a:buSzPts val="2200"/>
              <a:buFont typeface="Century Gothic"/>
              <a:buChar char="○"/>
              <a:defRPr sz="2200">
                <a:solidFill>
                  <a:srgbClr val="F1C233"/>
                </a:solidFill>
                <a:latin typeface="Century Gothic"/>
                <a:ea typeface="Century Gothic"/>
                <a:cs typeface="Century Gothic"/>
                <a:sym typeface="Century Gothic"/>
              </a:defRPr>
            </a:lvl2pPr>
            <a:lvl3pPr lvl="2" rtl="0">
              <a:spcBef>
                <a:spcPts val="0"/>
              </a:spcBef>
              <a:spcAft>
                <a:spcPts val="0"/>
              </a:spcAft>
              <a:buClr>
                <a:srgbClr val="F1C233"/>
              </a:buClr>
              <a:buSzPts val="2200"/>
              <a:buFont typeface="Century Gothic"/>
              <a:buChar char="■"/>
              <a:defRPr sz="2200">
                <a:solidFill>
                  <a:srgbClr val="F1C233"/>
                </a:solidFill>
                <a:latin typeface="Century Gothic"/>
                <a:ea typeface="Century Gothic"/>
                <a:cs typeface="Century Gothic"/>
                <a:sym typeface="Century Gothic"/>
              </a:defRPr>
            </a:lvl3pPr>
            <a:lvl4pPr lvl="3" rtl="0">
              <a:spcBef>
                <a:spcPts val="0"/>
              </a:spcBef>
              <a:spcAft>
                <a:spcPts val="0"/>
              </a:spcAft>
              <a:buClr>
                <a:srgbClr val="F1C233"/>
              </a:buClr>
              <a:buSzPts val="2200"/>
              <a:buFont typeface="Century Gothic"/>
              <a:buChar char="●"/>
              <a:defRPr sz="2200">
                <a:solidFill>
                  <a:srgbClr val="F1C233"/>
                </a:solidFill>
                <a:latin typeface="Century Gothic"/>
                <a:ea typeface="Century Gothic"/>
                <a:cs typeface="Century Gothic"/>
                <a:sym typeface="Century Gothic"/>
              </a:defRPr>
            </a:lvl4pPr>
            <a:lvl5pPr lvl="4" rtl="0">
              <a:spcBef>
                <a:spcPts val="0"/>
              </a:spcBef>
              <a:spcAft>
                <a:spcPts val="0"/>
              </a:spcAft>
              <a:buClr>
                <a:srgbClr val="F1C233"/>
              </a:buClr>
              <a:buSzPts val="2200"/>
              <a:buFont typeface="Century Gothic"/>
              <a:buChar char="○"/>
              <a:defRPr sz="2200">
                <a:solidFill>
                  <a:srgbClr val="F1C233"/>
                </a:solidFill>
                <a:latin typeface="Century Gothic"/>
                <a:ea typeface="Century Gothic"/>
                <a:cs typeface="Century Gothic"/>
                <a:sym typeface="Century Gothic"/>
              </a:defRPr>
            </a:lvl5pPr>
            <a:lvl6pPr lvl="5" rtl="0">
              <a:spcBef>
                <a:spcPts val="0"/>
              </a:spcBef>
              <a:spcAft>
                <a:spcPts val="0"/>
              </a:spcAft>
              <a:buClr>
                <a:srgbClr val="F1C233"/>
              </a:buClr>
              <a:buSzPts val="2200"/>
              <a:buFont typeface="Century Gothic"/>
              <a:buChar char="■"/>
              <a:defRPr sz="2200">
                <a:solidFill>
                  <a:srgbClr val="F1C233"/>
                </a:solidFill>
                <a:latin typeface="Century Gothic"/>
                <a:ea typeface="Century Gothic"/>
                <a:cs typeface="Century Gothic"/>
                <a:sym typeface="Century Gothic"/>
              </a:defRPr>
            </a:lvl6pPr>
            <a:lvl7pPr lvl="6" rtl="0">
              <a:spcBef>
                <a:spcPts val="0"/>
              </a:spcBef>
              <a:spcAft>
                <a:spcPts val="0"/>
              </a:spcAft>
              <a:buClr>
                <a:srgbClr val="F1C233"/>
              </a:buClr>
              <a:buSzPts val="2200"/>
              <a:buFont typeface="Century Gothic"/>
              <a:buChar char="●"/>
              <a:defRPr sz="2200">
                <a:solidFill>
                  <a:srgbClr val="F1C233"/>
                </a:solidFill>
                <a:latin typeface="Century Gothic"/>
                <a:ea typeface="Century Gothic"/>
                <a:cs typeface="Century Gothic"/>
                <a:sym typeface="Century Gothic"/>
              </a:defRPr>
            </a:lvl7pPr>
            <a:lvl8pPr lvl="7" rtl="0">
              <a:spcBef>
                <a:spcPts val="0"/>
              </a:spcBef>
              <a:spcAft>
                <a:spcPts val="0"/>
              </a:spcAft>
              <a:buClr>
                <a:srgbClr val="F1C233"/>
              </a:buClr>
              <a:buSzPts val="2200"/>
              <a:buFont typeface="Century Gothic"/>
              <a:buChar char="○"/>
              <a:defRPr sz="2200">
                <a:solidFill>
                  <a:srgbClr val="F1C233"/>
                </a:solidFill>
                <a:latin typeface="Century Gothic"/>
                <a:ea typeface="Century Gothic"/>
                <a:cs typeface="Century Gothic"/>
                <a:sym typeface="Century Gothic"/>
              </a:defRPr>
            </a:lvl8pPr>
            <a:lvl9pPr lvl="8" rtl="0">
              <a:spcBef>
                <a:spcPts val="0"/>
              </a:spcBef>
              <a:spcAft>
                <a:spcPts val="0"/>
              </a:spcAft>
              <a:buClr>
                <a:srgbClr val="F1C233"/>
              </a:buClr>
              <a:buSzPts val="2200"/>
              <a:buFont typeface="Century Gothic"/>
              <a:buChar char="■"/>
              <a:defRPr sz="2200">
                <a:solidFill>
                  <a:srgbClr val="F1C233"/>
                </a:solidFill>
                <a:latin typeface="Century Gothic"/>
                <a:ea typeface="Century Gothic"/>
                <a:cs typeface="Century Gothic"/>
                <a:sym typeface="Century Gothic"/>
              </a:defRPr>
            </a:lvl9pPr>
          </a:lstStyle>
          <a:p/>
        </p:txBody>
      </p:sp>
    </p:spTree>
  </p:cSld>
  <p:clrMap accent1="accent1" accent2="accent2" accent3="accent3" accent4="accent4" accent5="accent5" accent6="accent6" bg1="lt1" bg2="dk2" tx1="dk1" tx2="lt2" folHlink="folHlink" hlink="hlink"/>
  <p:sldLayoutIdLst>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 Id="rId3" Type="http://schemas.openxmlformats.org/officeDocument/2006/relationships/comments" Target="../comments/comment1.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comments" Target="../comments/commen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7.png"/><Relationship Id="rId4" Type="http://schemas.openxmlformats.org/officeDocument/2006/relationships/image" Target="../media/image14.png"/><Relationship Id="rId10" Type="http://schemas.openxmlformats.org/officeDocument/2006/relationships/image" Target="../media/image9.png"/><Relationship Id="rId9" Type="http://schemas.openxmlformats.org/officeDocument/2006/relationships/image" Target="../media/image20.png"/><Relationship Id="rId5" Type="http://schemas.openxmlformats.org/officeDocument/2006/relationships/image" Target="../media/image5.png"/><Relationship Id="rId6" Type="http://schemas.openxmlformats.org/officeDocument/2006/relationships/image" Target="../media/image13.png"/><Relationship Id="rId7" Type="http://schemas.openxmlformats.org/officeDocument/2006/relationships/image" Target="../media/image4.png"/><Relationship Id="rId8"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 Id="rId3" Type="http://schemas.openxmlformats.org/officeDocument/2006/relationships/image" Target="../media/image17.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9.xml"/><Relationship Id="rId3" Type="http://schemas.openxmlformats.org/officeDocument/2006/relationships/image" Target="../media/image21.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2.xml"/><Relationship Id="rId3" Type="http://schemas.openxmlformats.org/officeDocument/2006/relationships/comments" Target="../comments/comment3.xml"/><Relationship Id="rId4" Type="http://schemas.openxmlformats.org/officeDocument/2006/relationships/image" Target="../media/image22.png"/><Relationship Id="rId5"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2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8"/>
          <p:cNvSpPr txBox="1"/>
          <p:nvPr>
            <p:ph type="ctrTitle"/>
          </p:nvPr>
        </p:nvSpPr>
        <p:spPr>
          <a:xfrm>
            <a:off x="311700" y="320400"/>
            <a:ext cx="8520600" cy="4670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b="1" sz="4000"/>
          </a:p>
          <a:p>
            <a:pPr indent="0" lvl="0" marL="0" rtl="0" algn="ctr">
              <a:spcBef>
                <a:spcPts val="0"/>
              </a:spcBef>
              <a:spcAft>
                <a:spcPts val="0"/>
              </a:spcAft>
              <a:buNone/>
            </a:pPr>
            <a:r>
              <a:t/>
            </a:r>
            <a:endParaRPr b="1" sz="4000"/>
          </a:p>
          <a:p>
            <a:pPr indent="0" lvl="0" marL="0" rtl="0" algn="ctr">
              <a:spcBef>
                <a:spcPts val="0"/>
              </a:spcBef>
              <a:spcAft>
                <a:spcPts val="0"/>
              </a:spcAft>
              <a:buNone/>
            </a:pPr>
            <a:r>
              <a:rPr b="1" lang="en" sz="3700"/>
              <a:t>Welcome to Northwood School</a:t>
            </a:r>
            <a:endParaRPr b="1" sz="3700"/>
          </a:p>
          <a:p>
            <a:pPr indent="0" lvl="0" marL="0" rtl="0" algn="ctr">
              <a:spcBef>
                <a:spcPts val="0"/>
              </a:spcBef>
              <a:spcAft>
                <a:spcPts val="0"/>
              </a:spcAft>
              <a:buNone/>
            </a:pPr>
            <a:r>
              <a:t/>
            </a:r>
            <a:endParaRPr sz="2300"/>
          </a:p>
          <a:p>
            <a:pPr indent="0" lvl="0" marL="0" rtl="0" algn="ctr">
              <a:spcBef>
                <a:spcPts val="0"/>
              </a:spcBef>
              <a:spcAft>
                <a:spcPts val="0"/>
              </a:spcAft>
              <a:buNone/>
            </a:pPr>
            <a:r>
              <a:t/>
            </a:r>
            <a:endParaRPr sz="4800"/>
          </a:p>
          <a:p>
            <a:pPr indent="0" lvl="0" marL="0" rtl="0" algn="ctr">
              <a:spcBef>
                <a:spcPts val="0"/>
              </a:spcBef>
              <a:spcAft>
                <a:spcPts val="0"/>
              </a:spcAft>
              <a:buNone/>
            </a:pPr>
            <a:r>
              <a:t/>
            </a:r>
            <a:endParaRPr/>
          </a:p>
          <a:p>
            <a:pPr indent="0" lvl="0" marL="0" rtl="0" algn="ctr">
              <a:spcBef>
                <a:spcPts val="0"/>
              </a:spcBef>
              <a:spcAft>
                <a:spcPts val="0"/>
              </a:spcAft>
              <a:buNone/>
            </a:pPr>
            <a:r>
              <a:t/>
            </a:r>
            <a:endParaRPr sz="4000"/>
          </a:p>
          <a:p>
            <a:pPr indent="0" lvl="0" marL="0" rtl="0" algn="ctr">
              <a:spcBef>
                <a:spcPts val="0"/>
              </a:spcBef>
              <a:spcAft>
                <a:spcPts val="0"/>
              </a:spcAft>
              <a:buNone/>
            </a:pPr>
            <a:r>
              <a:rPr b="1" lang="en" sz="3700"/>
              <a:t>Transition Information Evening 2023</a:t>
            </a:r>
            <a:endParaRPr b="1" sz="3700"/>
          </a:p>
        </p:txBody>
      </p:sp>
      <p:pic>
        <p:nvPicPr>
          <p:cNvPr id="122" name="Google Shape;122;p28"/>
          <p:cNvPicPr preferRelativeResize="0"/>
          <p:nvPr/>
        </p:nvPicPr>
        <p:blipFill>
          <a:blip r:embed="rId3">
            <a:alphaModFix/>
          </a:blip>
          <a:stretch>
            <a:fillRect/>
          </a:stretch>
        </p:blipFill>
        <p:spPr>
          <a:xfrm>
            <a:off x="2810763" y="2138100"/>
            <a:ext cx="3648075" cy="17716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7"/>
          <p:cNvSpPr txBox="1"/>
          <p:nvPr/>
        </p:nvSpPr>
        <p:spPr>
          <a:xfrm>
            <a:off x="23875" y="0"/>
            <a:ext cx="87672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00">
                <a:solidFill>
                  <a:srgbClr val="F1C233"/>
                </a:solidFill>
                <a:latin typeface="Century Gothic"/>
                <a:ea typeface="Century Gothic"/>
                <a:cs typeface="Century Gothic"/>
                <a:sym typeface="Century Gothic"/>
              </a:rPr>
              <a:t>Achievement Through Support</a:t>
            </a:r>
            <a:endParaRPr b="1" sz="2300">
              <a:solidFill>
                <a:srgbClr val="F1C233"/>
              </a:solidFill>
              <a:latin typeface="Century Gothic"/>
              <a:ea typeface="Century Gothic"/>
              <a:cs typeface="Century Gothic"/>
              <a:sym typeface="Century Gothic"/>
            </a:endParaRPr>
          </a:p>
        </p:txBody>
      </p:sp>
      <p:graphicFrame>
        <p:nvGraphicFramePr>
          <p:cNvPr id="190" name="Google Shape;190;p37"/>
          <p:cNvGraphicFramePr/>
          <p:nvPr/>
        </p:nvGraphicFramePr>
        <p:xfrm>
          <a:off x="2717550" y="1483750"/>
          <a:ext cx="3000000" cy="3000000"/>
        </p:xfrm>
        <a:graphic>
          <a:graphicData uri="http://schemas.openxmlformats.org/drawingml/2006/table">
            <a:tbl>
              <a:tblPr>
                <a:noFill/>
                <a:tableStyleId>{38317085-92FF-45F4-8F63-BC00441D2932}</a:tableStyleId>
              </a:tblPr>
              <a:tblGrid>
                <a:gridCol w="3708900"/>
              </a:tblGrid>
              <a:tr h="487025">
                <a:tc>
                  <a:txBody>
                    <a:bodyPr/>
                    <a:lstStyle/>
                    <a:p>
                      <a:pPr indent="0" lvl="0" marL="0" rtl="0" algn="ctr">
                        <a:spcBef>
                          <a:spcPts val="0"/>
                        </a:spcBef>
                        <a:spcAft>
                          <a:spcPts val="0"/>
                        </a:spcAft>
                        <a:buNone/>
                      </a:pPr>
                      <a:r>
                        <a:rPr b="1" lang="en" sz="1800">
                          <a:solidFill>
                            <a:schemeClr val="dk1"/>
                          </a:solidFill>
                          <a:latin typeface="Century Gothic"/>
                          <a:ea typeface="Century Gothic"/>
                          <a:cs typeface="Century Gothic"/>
                          <a:sym typeface="Century Gothic"/>
                        </a:rPr>
                        <a:t>Technology</a:t>
                      </a:r>
                      <a:endParaRPr b="1" sz="1800">
                        <a:latin typeface="Century Gothic"/>
                        <a:ea typeface="Century Gothic"/>
                        <a:cs typeface="Century Gothic"/>
                        <a:sym typeface="Century Gothic"/>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DD7E6B"/>
                    </a:solidFill>
                  </a:tcPr>
                </a:tc>
              </a:tr>
              <a:tr h="457175">
                <a:tc>
                  <a:txBody>
                    <a:bodyPr/>
                    <a:lstStyle/>
                    <a:p>
                      <a:pPr indent="0" lvl="0" marL="0" rtl="0" algn="ctr">
                        <a:spcBef>
                          <a:spcPts val="0"/>
                        </a:spcBef>
                        <a:spcAft>
                          <a:spcPts val="0"/>
                        </a:spcAft>
                        <a:buNone/>
                      </a:pPr>
                      <a:r>
                        <a:rPr b="1" lang="en" sz="1800">
                          <a:latin typeface="Century Gothic"/>
                          <a:ea typeface="Century Gothic"/>
                          <a:cs typeface="Century Gothic"/>
                          <a:sym typeface="Century Gothic"/>
                        </a:rPr>
                        <a:t>Attendance &amp; Punctuality</a:t>
                      </a:r>
                      <a:endParaRPr b="1" sz="1800">
                        <a:latin typeface="Century Gothic"/>
                        <a:ea typeface="Century Gothic"/>
                        <a:cs typeface="Century Gothic"/>
                        <a:sym typeface="Century Gothic"/>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E599"/>
                    </a:solidFill>
                  </a:tcPr>
                </a:tc>
              </a:tr>
              <a:tr h="457175">
                <a:tc>
                  <a:txBody>
                    <a:bodyPr/>
                    <a:lstStyle/>
                    <a:p>
                      <a:pPr indent="0" lvl="0" marL="0" rtl="0" algn="ctr">
                        <a:spcBef>
                          <a:spcPts val="0"/>
                        </a:spcBef>
                        <a:spcAft>
                          <a:spcPts val="0"/>
                        </a:spcAft>
                        <a:buNone/>
                      </a:pPr>
                      <a:r>
                        <a:rPr b="1" lang="en" sz="1800">
                          <a:latin typeface="Century Gothic"/>
                          <a:ea typeface="Century Gothic"/>
                          <a:cs typeface="Century Gothic"/>
                          <a:sym typeface="Century Gothic"/>
                        </a:rPr>
                        <a:t>Developing character</a:t>
                      </a:r>
                      <a:endParaRPr b="1" sz="1800">
                        <a:latin typeface="Century Gothic"/>
                        <a:ea typeface="Century Gothic"/>
                        <a:cs typeface="Century Gothic"/>
                        <a:sym typeface="Century Gothic"/>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A4C2F4"/>
                    </a:solidFill>
                  </a:tcPr>
                </a:tc>
              </a:tr>
              <a:tr h="457175">
                <a:tc>
                  <a:txBody>
                    <a:bodyPr/>
                    <a:lstStyle/>
                    <a:p>
                      <a:pPr indent="0" lvl="0" marL="0" rtl="0" algn="ctr">
                        <a:spcBef>
                          <a:spcPts val="0"/>
                        </a:spcBef>
                        <a:spcAft>
                          <a:spcPts val="0"/>
                        </a:spcAft>
                        <a:buNone/>
                      </a:pPr>
                      <a:r>
                        <a:rPr b="1" lang="en" sz="1800">
                          <a:latin typeface="Century Gothic"/>
                          <a:ea typeface="Century Gothic"/>
                          <a:cs typeface="Century Gothic"/>
                          <a:sym typeface="Century Gothic"/>
                        </a:rPr>
                        <a:t>Time management</a:t>
                      </a:r>
                      <a:endParaRPr b="1" sz="1800">
                        <a:latin typeface="Century Gothic"/>
                        <a:ea typeface="Century Gothic"/>
                        <a:cs typeface="Century Gothic"/>
                        <a:sym typeface="Century Gothic"/>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D5A6BD"/>
                    </a:solidFill>
                  </a:tcPr>
                </a:tc>
              </a:tr>
              <a:tr h="457175">
                <a:tc>
                  <a:txBody>
                    <a:bodyPr/>
                    <a:lstStyle/>
                    <a:p>
                      <a:pPr indent="0" lvl="0" marL="0" rtl="0" algn="ctr">
                        <a:spcBef>
                          <a:spcPts val="0"/>
                        </a:spcBef>
                        <a:spcAft>
                          <a:spcPts val="0"/>
                        </a:spcAft>
                        <a:buNone/>
                      </a:pPr>
                      <a:r>
                        <a:rPr b="1" lang="en" sz="1800">
                          <a:latin typeface="Century Gothic"/>
                          <a:ea typeface="Century Gothic"/>
                          <a:cs typeface="Century Gothic"/>
                          <a:sym typeface="Century Gothic"/>
                        </a:rPr>
                        <a:t>Preparing for assessment</a:t>
                      </a:r>
                      <a:endParaRPr b="1" sz="1800">
                        <a:latin typeface="Century Gothic"/>
                        <a:ea typeface="Century Gothic"/>
                        <a:cs typeface="Century Gothic"/>
                        <a:sym typeface="Century Gothic"/>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9CB9C"/>
                    </a:solidFill>
                  </a:tcPr>
                </a:tc>
              </a:tr>
              <a:tr h="457175">
                <a:tc>
                  <a:txBody>
                    <a:bodyPr/>
                    <a:lstStyle/>
                    <a:p>
                      <a:pPr indent="0" lvl="0" marL="0" rtl="0" algn="ctr">
                        <a:spcBef>
                          <a:spcPts val="0"/>
                        </a:spcBef>
                        <a:spcAft>
                          <a:spcPts val="0"/>
                        </a:spcAft>
                        <a:buNone/>
                      </a:pPr>
                      <a:r>
                        <a:rPr b="1" lang="en" sz="1800">
                          <a:latin typeface="Century Gothic"/>
                          <a:ea typeface="Century Gothic"/>
                          <a:cs typeface="Century Gothic"/>
                          <a:sym typeface="Century Gothic"/>
                        </a:rPr>
                        <a:t>Wellbeing </a:t>
                      </a:r>
                      <a:endParaRPr b="1" sz="1800">
                        <a:latin typeface="Century Gothic"/>
                        <a:ea typeface="Century Gothic"/>
                        <a:cs typeface="Century Gothic"/>
                        <a:sym typeface="Century Gothic"/>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6D7A8"/>
                    </a:solidFill>
                  </a:tcPr>
                </a:tc>
              </a:tr>
              <a:tr h="457175">
                <a:tc>
                  <a:txBody>
                    <a:bodyPr/>
                    <a:lstStyle/>
                    <a:p>
                      <a:pPr indent="0" lvl="0" marL="0" rtl="0" algn="ctr">
                        <a:spcBef>
                          <a:spcPts val="0"/>
                        </a:spcBef>
                        <a:spcAft>
                          <a:spcPts val="0"/>
                        </a:spcAft>
                        <a:buNone/>
                      </a:pPr>
                      <a:r>
                        <a:rPr b="1" lang="en" sz="1800">
                          <a:latin typeface="Century Gothic"/>
                          <a:ea typeface="Century Gothic"/>
                          <a:cs typeface="Century Gothic"/>
                          <a:sym typeface="Century Gothic"/>
                        </a:rPr>
                        <a:t>Active learning</a:t>
                      </a:r>
                      <a:endParaRPr b="1" sz="1800">
                        <a:latin typeface="Century Gothic"/>
                        <a:ea typeface="Century Gothic"/>
                        <a:cs typeface="Century Gothic"/>
                        <a:sym typeface="Century Gothic"/>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4A7D6"/>
                    </a:solidFill>
                  </a:tcPr>
                </a:tc>
              </a:tr>
            </a:tbl>
          </a:graphicData>
        </a:graphic>
      </p:graphicFrame>
      <p:sp>
        <p:nvSpPr>
          <p:cNvPr id="191" name="Google Shape;191;p37"/>
          <p:cNvSpPr txBox="1"/>
          <p:nvPr/>
        </p:nvSpPr>
        <p:spPr>
          <a:xfrm>
            <a:off x="2717550" y="872825"/>
            <a:ext cx="3708900" cy="538800"/>
          </a:xfrm>
          <a:prstGeom prst="rect">
            <a:avLst/>
          </a:prstGeom>
          <a:noFill/>
          <a:ln>
            <a:noFill/>
          </a:ln>
        </p:spPr>
        <p:txBody>
          <a:bodyPr anchorCtr="0" anchor="t" bIns="91425" lIns="91425" spcFirstLastPara="1" rIns="91425" wrap="square" tIns="91425">
            <a:spAutoFit/>
          </a:bodyPr>
          <a:lstStyle/>
          <a:p>
            <a:pPr indent="0" lvl="0" marL="0" rtl="0" algn="ctr">
              <a:lnSpc>
                <a:spcPct val="112500"/>
              </a:lnSpc>
              <a:spcBef>
                <a:spcPts val="0"/>
              </a:spcBef>
              <a:spcAft>
                <a:spcPts val="1400"/>
              </a:spcAft>
              <a:buNone/>
            </a:pPr>
            <a:r>
              <a:rPr b="1" lang="en" sz="2300" u="sng">
                <a:solidFill>
                  <a:schemeClr val="dk1"/>
                </a:solidFill>
                <a:highlight>
                  <a:schemeClr val="lt1"/>
                </a:highlight>
                <a:latin typeface="Century Gothic"/>
                <a:ea typeface="Century Gothic"/>
                <a:cs typeface="Century Gothic"/>
                <a:sym typeface="Century Gothic"/>
              </a:rPr>
              <a:t>A Northwood Learner</a:t>
            </a:r>
            <a:endParaRPr sz="1000">
              <a:latin typeface="Century Gothic"/>
              <a:ea typeface="Century Gothic"/>
              <a:cs typeface="Century Gothic"/>
              <a:sym typeface="Century Gothic"/>
            </a:endParaRPr>
          </a:p>
        </p:txBody>
      </p:sp>
      <p:sp>
        <p:nvSpPr>
          <p:cNvPr id="192" name="Google Shape;192;p37"/>
          <p:cNvSpPr txBox="1"/>
          <p:nvPr/>
        </p:nvSpPr>
        <p:spPr>
          <a:xfrm>
            <a:off x="132725" y="1139463"/>
            <a:ext cx="2268000" cy="8313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entury Gothic"/>
                <a:ea typeface="Century Gothic"/>
                <a:cs typeface="Century Gothic"/>
                <a:sym typeface="Century Gothic"/>
              </a:rPr>
              <a:t>Your child will go from one consistently good lesson to another… </a:t>
            </a:r>
            <a:endParaRPr>
              <a:latin typeface="Century Gothic"/>
              <a:ea typeface="Century Gothic"/>
              <a:cs typeface="Century Gothic"/>
              <a:sym typeface="Century Gothic"/>
            </a:endParaRPr>
          </a:p>
        </p:txBody>
      </p:sp>
      <p:sp>
        <p:nvSpPr>
          <p:cNvPr id="193" name="Google Shape;193;p37"/>
          <p:cNvSpPr txBox="1"/>
          <p:nvPr/>
        </p:nvSpPr>
        <p:spPr>
          <a:xfrm>
            <a:off x="6673600" y="2534175"/>
            <a:ext cx="2268000" cy="6156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entury Gothic"/>
                <a:ea typeface="Century Gothic"/>
                <a:cs typeface="Century Gothic"/>
                <a:sym typeface="Century Gothic"/>
              </a:rPr>
              <a:t>They will have excellent pastoral support.</a:t>
            </a:r>
            <a:endParaRPr>
              <a:latin typeface="Century Gothic"/>
              <a:ea typeface="Century Gothic"/>
              <a:cs typeface="Century Gothic"/>
              <a:sym typeface="Century Gothic"/>
            </a:endParaRPr>
          </a:p>
        </p:txBody>
      </p:sp>
      <p:sp>
        <p:nvSpPr>
          <p:cNvPr id="194" name="Google Shape;194;p37"/>
          <p:cNvSpPr txBox="1"/>
          <p:nvPr/>
        </p:nvSpPr>
        <p:spPr>
          <a:xfrm>
            <a:off x="6673600" y="1065500"/>
            <a:ext cx="2268000" cy="8313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entury Gothic"/>
                <a:ea typeface="Century Gothic"/>
                <a:cs typeface="Century Gothic"/>
                <a:sym typeface="Century Gothic"/>
              </a:rPr>
              <a:t>They will have access to extensive </a:t>
            </a:r>
            <a:r>
              <a:rPr lang="en">
                <a:latin typeface="Century Gothic"/>
                <a:ea typeface="Century Gothic"/>
                <a:cs typeface="Century Gothic"/>
                <a:sym typeface="Century Gothic"/>
              </a:rPr>
              <a:t>careers</a:t>
            </a:r>
            <a:r>
              <a:rPr lang="en">
                <a:latin typeface="Century Gothic"/>
                <a:ea typeface="Century Gothic"/>
                <a:cs typeface="Century Gothic"/>
                <a:sym typeface="Century Gothic"/>
              </a:rPr>
              <a:t> education.</a:t>
            </a:r>
            <a:endParaRPr>
              <a:latin typeface="Century Gothic"/>
              <a:ea typeface="Century Gothic"/>
              <a:cs typeface="Century Gothic"/>
              <a:sym typeface="Century Gothic"/>
            </a:endParaRPr>
          </a:p>
        </p:txBody>
      </p:sp>
      <p:sp>
        <p:nvSpPr>
          <p:cNvPr id="195" name="Google Shape;195;p37"/>
          <p:cNvSpPr txBox="1"/>
          <p:nvPr/>
        </p:nvSpPr>
        <p:spPr>
          <a:xfrm>
            <a:off x="132725" y="2407463"/>
            <a:ext cx="2268000" cy="10467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entury Gothic"/>
                <a:ea typeface="Century Gothic"/>
                <a:cs typeface="Century Gothic"/>
                <a:sym typeface="Century Gothic"/>
              </a:rPr>
              <a:t>They will have the </a:t>
            </a:r>
            <a:r>
              <a:rPr lang="en">
                <a:latin typeface="Century Gothic"/>
                <a:ea typeface="Century Gothic"/>
                <a:cs typeface="Century Gothic"/>
                <a:sym typeface="Century Gothic"/>
              </a:rPr>
              <a:t>opportunity</a:t>
            </a:r>
            <a:r>
              <a:rPr lang="en">
                <a:latin typeface="Century Gothic"/>
                <a:ea typeface="Century Gothic"/>
                <a:cs typeface="Century Gothic"/>
                <a:sym typeface="Century Gothic"/>
              </a:rPr>
              <a:t> to take part in a vast extra curricular programme… </a:t>
            </a:r>
            <a:endParaRPr>
              <a:latin typeface="Century Gothic"/>
              <a:ea typeface="Century Gothic"/>
              <a:cs typeface="Century Gothic"/>
              <a:sym typeface="Century Gothic"/>
            </a:endParaRPr>
          </a:p>
        </p:txBody>
      </p:sp>
      <p:sp>
        <p:nvSpPr>
          <p:cNvPr id="196" name="Google Shape;196;p37"/>
          <p:cNvSpPr txBox="1"/>
          <p:nvPr/>
        </p:nvSpPr>
        <p:spPr>
          <a:xfrm>
            <a:off x="6616625" y="3890850"/>
            <a:ext cx="2435100" cy="4002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i="1" lang="en">
                <a:solidFill>
                  <a:srgbClr val="FF0000"/>
                </a:solidFill>
                <a:latin typeface="Century Gothic"/>
                <a:ea typeface="Century Gothic"/>
                <a:cs typeface="Century Gothic"/>
                <a:sym typeface="Century Gothic"/>
              </a:rPr>
              <a:t>How can you support us?</a:t>
            </a:r>
            <a:endParaRPr b="1" i="1">
              <a:solidFill>
                <a:srgbClr val="FF0000"/>
              </a:solidFill>
              <a:latin typeface="Century Gothic"/>
              <a:ea typeface="Century Gothic"/>
              <a:cs typeface="Century Gothic"/>
              <a:sym typeface="Century Gothic"/>
            </a:endParaRPr>
          </a:p>
        </p:txBody>
      </p:sp>
      <p:sp>
        <p:nvSpPr>
          <p:cNvPr id="197" name="Google Shape;197;p37"/>
          <p:cNvSpPr txBox="1"/>
          <p:nvPr/>
        </p:nvSpPr>
        <p:spPr>
          <a:xfrm>
            <a:off x="132725" y="3890850"/>
            <a:ext cx="2268000" cy="8313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entury Gothic"/>
                <a:ea typeface="Century Gothic"/>
                <a:cs typeface="Century Gothic"/>
                <a:sym typeface="Century Gothic"/>
              </a:rPr>
              <a:t>We have an </a:t>
            </a:r>
            <a:r>
              <a:rPr lang="en">
                <a:latin typeface="Century Gothic"/>
                <a:ea typeface="Century Gothic"/>
                <a:cs typeface="Century Gothic"/>
                <a:sym typeface="Century Gothic"/>
              </a:rPr>
              <a:t>individualised</a:t>
            </a:r>
            <a:r>
              <a:rPr lang="en">
                <a:latin typeface="Century Gothic"/>
                <a:ea typeface="Century Gothic"/>
                <a:cs typeface="Century Gothic"/>
                <a:sym typeface="Century Gothic"/>
              </a:rPr>
              <a:t> </a:t>
            </a:r>
            <a:r>
              <a:rPr lang="en">
                <a:latin typeface="Century Gothic"/>
                <a:ea typeface="Century Gothic"/>
                <a:cs typeface="Century Gothic"/>
                <a:sym typeface="Century Gothic"/>
              </a:rPr>
              <a:t>approach</a:t>
            </a:r>
            <a:r>
              <a:rPr lang="en">
                <a:latin typeface="Century Gothic"/>
                <a:ea typeface="Century Gothic"/>
                <a:cs typeface="Century Gothic"/>
                <a:sym typeface="Century Gothic"/>
              </a:rPr>
              <a:t> to each child</a:t>
            </a:r>
            <a:endParaRPr>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1000"/>
                                        <p:tgtEl>
                                          <p:spTgt spid="1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1000"/>
                                        <p:tgtEl>
                                          <p:spTgt spid="1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1000"/>
                                        <p:tgtEl>
                                          <p:spTgt spid="1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1000"/>
                                        <p:tgtEl>
                                          <p:spTgt spid="1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1000"/>
                                        <p:tgtEl>
                                          <p:spTgt spid="1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1000"/>
                                        <p:tgtEl>
                                          <p:spTgt spid="1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1000"/>
                                        <p:tgtEl>
                                          <p:spTgt spid="1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8"/>
          <p:cNvSpPr txBox="1"/>
          <p:nvPr/>
        </p:nvSpPr>
        <p:spPr>
          <a:xfrm>
            <a:off x="23875" y="0"/>
            <a:ext cx="87672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400">
                <a:solidFill>
                  <a:srgbClr val="F1C233"/>
                </a:solidFill>
              </a:rPr>
              <a:t>The School Day</a:t>
            </a:r>
            <a:endParaRPr sz="2500">
              <a:solidFill>
                <a:srgbClr val="F1C233"/>
              </a:solidFill>
            </a:endParaRPr>
          </a:p>
        </p:txBody>
      </p:sp>
      <p:sp>
        <p:nvSpPr>
          <p:cNvPr id="203" name="Google Shape;203;p38"/>
          <p:cNvSpPr txBox="1"/>
          <p:nvPr/>
        </p:nvSpPr>
        <p:spPr>
          <a:xfrm>
            <a:off x="0" y="956125"/>
            <a:ext cx="7600200" cy="1663500"/>
          </a:xfrm>
          <a:prstGeom prst="rect">
            <a:avLst/>
          </a:prstGeom>
          <a:noFill/>
          <a:ln>
            <a:noFill/>
          </a:ln>
        </p:spPr>
        <p:txBody>
          <a:bodyPr anchorCtr="0" anchor="t" bIns="91425" lIns="91425" spcFirstLastPara="1" rIns="91425" wrap="square" tIns="91425">
            <a:spAutoFit/>
          </a:bodyPr>
          <a:lstStyle/>
          <a:p>
            <a:pPr indent="0" lvl="0" marL="457200" rtl="0" algn="l">
              <a:lnSpc>
                <a:spcPct val="112500"/>
              </a:lnSpc>
              <a:spcBef>
                <a:spcPts val="0"/>
              </a:spcBef>
              <a:spcAft>
                <a:spcPts val="0"/>
              </a:spcAft>
              <a:buNone/>
            </a:pPr>
            <a:r>
              <a:t/>
            </a:r>
            <a:endParaRPr b="1" sz="2700">
              <a:solidFill>
                <a:srgbClr val="F1C233"/>
              </a:solidFill>
              <a:highlight>
                <a:srgbClr val="FFFFFF"/>
              </a:highlight>
            </a:endParaRPr>
          </a:p>
          <a:p>
            <a:pPr indent="0" lvl="0" marL="457200" rtl="0" algn="l">
              <a:lnSpc>
                <a:spcPct val="112500"/>
              </a:lnSpc>
              <a:spcBef>
                <a:spcPts val="1400"/>
              </a:spcBef>
              <a:spcAft>
                <a:spcPts val="0"/>
              </a:spcAft>
              <a:buNone/>
            </a:pPr>
            <a:r>
              <a:t/>
            </a:r>
            <a:endParaRPr b="1" sz="2700">
              <a:solidFill>
                <a:srgbClr val="F1C233"/>
              </a:solidFill>
              <a:highlight>
                <a:srgbClr val="FFFFFF"/>
              </a:highlight>
            </a:endParaRPr>
          </a:p>
          <a:p>
            <a:pPr indent="0" lvl="0" marL="457200" rtl="0" algn="l">
              <a:lnSpc>
                <a:spcPct val="112500"/>
              </a:lnSpc>
              <a:spcBef>
                <a:spcPts val="1400"/>
              </a:spcBef>
              <a:spcAft>
                <a:spcPts val="1400"/>
              </a:spcAft>
              <a:buNone/>
            </a:pPr>
            <a:r>
              <a:t/>
            </a:r>
            <a:endParaRPr sz="1200">
              <a:solidFill>
                <a:srgbClr val="333333"/>
              </a:solidFill>
              <a:highlight>
                <a:srgbClr val="FFFFFF"/>
              </a:highlight>
            </a:endParaRPr>
          </a:p>
        </p:txBody>
      </p:sp>
      <p:sp>
        <p:nvSpPr>
          <p:cNvPr id="204" name="Google Shape;204;p38"/>
          <p:cNvSpPr txBox="1"/>
          <p:nvPr>
            <p:ph idx="4294967295" type="body"/>
          </p:nvPr>
        </p:nvSpPr>
        <p:spPr>
          <a:xfrm>
            <a:off x="311700" y="688300"/>
            <a:ext cx="8520600" cy="41109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a:solidFill>
                <a:srgbClr val="000000"/>
              </a:solidFill>
            </a:endParaRPr>
          </a:p>
          <a:p>
            <a:pPr indent="0" lvl="0" marL="0" rtl="0" algn="l">
              <a:lnSpc>
                <a:spcPct val="100000"/>
              </a:lnSpc>
              <a:spcBef>
                <a:spcPts val="0"/>
              </a:spcBef>
              <a:spcAft>
                <a:spcPts val="0"/>
              </a:spcAft>
              <a:buNone/>
            </a:pPr>
            <a:r>
              <a:rPr lang="en">
                <a:solidFill>
                  <a:srgbClr val="000000"/>
                </a:solidFill>
              </a:rPr>
              <a:t>08:25 </a:t>
            </a:r>
            <a:r>
              <a:rPr lang="en">
                <a:solidFill>
                  <a:schemeClr val="dk1"/>
                </a:solidFill>
              </a:rPr>
              <a:t>– 08:30		Student line up</a:t>
            </a:r>
            <a:endParaRPr>
              <a:solidFill>
                <a:srgbClr val="000000"/>
              </a:solidFill>
            </a:endParaRPr>
          </a:p>
          <a:p>
            <a:pPr indent="0" lvl="0" marL="0" rtl="0" algn="l">
              <a:lnSpc>
                <a:spcPct val="100000"/>
              </a:lnSpc>
              <a:spcBef>
                <a:spcPts val="0"/>
              </a:spcBef>
              <a:spcAft>
                <a:spcPts val="0"/>
              </a:spcAft>
              <a:buNone/>
            </a:pPr>
            <a:r>
              <a:rPr lang="en">
                <a:solidFill>
                  <a:srgbClr val="000000"/>
                </a:solidFill>
              </a:rPr>
              <a:t>08:30 – 09:00	 	Registration/assembly</a:t>
            </a:r>
            <a:endParaRPr>
              <a:solidFill>
                <a:srgbClr val="000000"/>
              </a:solidFill>
            </a:endParaRPr>
          </a:p>
          <a:p>
            <a:pPr indent="0" lvl="0" marL="0" rtl="0" algn="l">
              <a:lnSpc>
                <a:spcPct val="100000"/>
              </a:lnSpc>
              <a:spcBef>
                <a:spcPts val="0"/>
              </a:spcBef>
              <a:spcAft>
                <a:spcPts val="0"/>
              </a:spcAft>
              <a:buNone/>
            </a:pPr>
            <a:r>
              <a:rPr lang="en">
                <a:solidFill>
                  <a:srgbClr val="000000"/>
                </a:solidFill>
              </a:rPr>
              <a:t>09:00 – 10:00	 	Period 1</a:t>
            </a:r>
            <a:endParaRPr>
              <a:solidFill>
                <a:srgbClr val="000000"/>
              </a:solidFill>
            </a:endParaRPr>
          </a:p>
          <a:p>
            <a:pPr indent="0" lvl="0" marL="0" rtl="0" algn="l">
              <a:lnSpc>
                <a:spcPct val="100000"/>
              </a:lnSpc>
              <a:spcBef>
                <a:spcPts val="0"/>
              </a:spcBef>
              <a:spcAft>
                <a:spcPts val="0"/>
              </a:spcAft>
              <a:buNone/>
            </a:pPr>
            <a:r>
              <a:rPr lang="en">
                <a:solidFill>
                  <a:srgbClr val="000000"/>
                </a:solidFill>
              </a:rPr>
              <a:t>10:00 </a:t>
            </a:r>
            <a:r>
              <a:rPr lang="en">
                <a:solidFill>
                  <a:schemeClr val="dk1"/>
                </a:solidFill>
              </a:rPr>
              <a:t>– 1</a:t>
            </a:r>
            <a:r>
              <a:rPr lang="en">
                <a:solidFill>
                  <a:srgbClr val="000000"/>
                </a:solidFill>
              </a:rPr>
              <a:t>0:20 		</a:t>
            </a:r>
            <a:r>
              <a:rPr b="1" lang="en">
                <a:solidFill>
                  <a:schemeClr val="dk1"/>
                </a:solidFill>
              </a:rPr>
              <a:t>BREAK (designated area)</a:t>
            </a:r>
            <a:endParaRPr>
              <a:solidFill>
                <a:srgbClr val="000000"/>
              </a:solidFill>
            </a:endParaRPr>
          </a:p>
          <a:p>
            <a:pPr indent="0" lvl="0" marL="0" rtl="0" algn="l">
              <a:lnSpc>
                <a:spcPct val="100000"/>
              </a:lnSpc>
              <a:spcBef>
                <a:spcPts val="0"/>
              </a:spcBef>
              <a:spcAft>
                <a:spcPts val="0"/>
              </a:spcAft>
              <a:buNone/>
            </a:pPr>
            <a:r>
              <a:rPr lang="en">
                <a:solidFill>
                  <a:srgbClr val="000000"/>
                </a:solidFill>
              </a:rPr>
              <a:t>10:20 – 11:20	 	</a:t>
            </a:r>
            <a:r>
              <a:rPr lang="en">
                <a:solidFill>
                  <a:schemeClr val="dk1"/>
                </a:solidFill>
              </a:rPr>
              <a:t>Period 2</a:t>
            </a:r>
            <a:endParaRPr b="1">
              <a:solidFill>
                <a:srgbClr val="000000"/>
              </a:solidFill>
            </a:endParaRPr>
          </a:p>
          <a:p>
            <a:pPr indent="0" lvl="0" marL="0" rtl="0" algn="l">
              <a:lnSpc>
                <a:spcPct val="100000"/>
              </a:lnSpc>
              <a:spcBef>
                <a:spcPts val="0"/>
              </a:spcBef>
              <a:spcAft>
                <a:spcPts val="0"/>
              </a:spcAft>
              <a:buNone/>
            </a:pPr>
            <a:r>
              <a:rPr lang="en">
                <a:solidFill>
                  <a:srgbClr val="000000"/>
                </a:solidFill>
              </a:rPr>
              <a:t>11:20 – 12:20		</a:t>
            </a:r>
            <a:r>
              <a:rPr lang="en">
                <a:solidFill>
                  <a:schemeClr val="dk1"/>
                </a:solidFill>
              </a:rPr>
              <a:t>Period 3</a:t>
            </a:r>
            <a:r>
              <a:rPr lang="en">
                <a:solidFill>
                  <a:srgbClr val="000000"/>
                </a:solidFill>
              </a:rPr>
              <a:t>	 	</a:t>
            </a:r>
            <a:endParaRPr>
              <a:solidFill>
                <a:srgbClr val="000000"/>
              </a:solidFill>
            </a:endParaRPr>
          </a:p>
          <a:p>
            <a:pPr indent="0" lvl="0" marL="0" rtl="0" algn="l">
              <a:lnSpc>
                <a:spcPct val="100000"/>
              </a:lnSpc>
              <a:spcBef>
                <a:spcPts val="0"/>
              </a:spcBef>
              <a:spcAft>
                <a:spcPts val="0"/>
              </a:spcAft>
              <a:buNone/>
            </a:pPr>
            <a:r>
              <a:rPr lang="en">
                <a:solidFill>
                  <a:srgbClr val="000000"/>
                </a:solidFill>
              </a:rPr>
              <a:t>12:20 – 13:00		</a:t>
            </a:r>
            <a:r>
              <a:rPr b="1" lang="en">
                <a:solidFill>
                  <a:schemeClr val="dk1"/>
                </a:solidFill>
              </a:rPr>
              <a:t>LUNCH (designated area)</a:t>
            </a:r>
            <a:endParaRPr b="1">
              <a:solidFill>
                <a:srgbClr val="000000"/>
              </a:solidFill>
            </a:endParaRPr>
          </a:p>
          <a:p>
            <a:pPr indent="0" lvl="0" marL="0" rtl="0" algn="l">
              <a:lnSpc>
                <a:spcPct val="100000"/>
              </a:lnSpc>
              <a:spcBef>
                <a:spcPts val="0"/>
              </a:spcBef>
              <a:spcAft>
                <a:spcPts val="0"/>
              </a:spcAft>
              <a:buNone/>
            </a:pPr>
            <a:r>
              <a:rPr lang="en">
                <a:solidFill>
                  <a:srgbClr val="000000"/>
                </a:solidFill>
              </a:rPr>
              <a:t>13:00 – 14:00	 	</a:t>
            </a:r>
            <a:r>
              <a:rPr lang="en">
                <a:solidFill>
                  <a:schemeClr val="dk1"/>
                </a:solidFill>
              </a:rPr>
              <a:t>Period 4</a:t>
            </a:r>
            <a:endParaRPr>
              <a:solidFill>
                <a:srgbClr val="000000"/>
              </a:solidFill>
            </a:endParaRPr>
          </a:p>
          <a:p>
            <a:pPr indent="0" lvl="0" marL="0" rtl="0" algn="l">
              <a:lnSpc>
                <a:spcPct val="100000"/>
              </a:lnSpc>
              <a:spcBef>
                <a:spcPts val="0"/>
              </a:spcBef>
              <a:spcAft>
                <a:spcPts val="0"/>
              </a:spcAft>
              <a:buNone/>
            </a:pPr>
            <a:r>
              <a:rPr lang="en">
                <a:solidFill>
                  <a:srgbClr val="000000"/>
                </a:solidFill>
              </a:rPr>
              <a:t>14:00 – 15:00	 	</a:t>
            </a:r>
            <a:r>
              <a:rPr lang="en">
                <a:solidFill>
                  <a:schemeClr val="dk1"/>
                </a:solidFill>
              </a:rPr>
              <a:t>Period 5</a:t>
            </a:r>
            <a:endParaRPr>
              <a:solidFill>
                <a:srgbClr val="000000"/>
              </a:solidFill>
            </a:endParaRPr>
          </a:p>
          <a:p>
            <a:pPr indent="0" lvl="0" marL="0" rtl="0" algn="l">
              <a:lnSpc>
                <a:spcPct val="100000"/>
              </a:lnSpc>
              <a:spcBef>
                <a:spcPts val="0"/>
              </a:spcBef>
              <a:spcAft>
                <a:spcPts val="0"/>
              </a:spcAft>
              <a:buNone/>
            </a:pPr>
            <a:r>
              <a:rPr lang="en">
                <a:solidFill>
                  <a:srgbClr val="0000FF"/>
                </a:solidFill>
              </a:rPr>
              <a:t>15:00 – 16:00	 	Extra-curricular activities</a:t>
            </a:r>
            <a:endParaRPr>
              <a:solidFill>
                <a:srgbClr val="0000FF"/>
              </a:solidFill>
            </a:endParaRPr>
          </a:p>
          <a:p>
            <a:pPr indent="0" lvl="0" marL="0" rtl="0" algn="l">
              <a:lnSpc>
                <a:spcPct val="100000"/>
              </a:lnSpc>
              <a:spcBef>
                <a:spcPts val="0"/>
              </a:spcBef>
              <a:spcAft>
                <a:spcPts val="0"/>
              </a:spcAft>
              <a:buNone/>
            </a:pPr>
            <a:r>
              <a:t/>
            </a:r>
            <a:endParaRPr>
              <a:solidFill>
                <a:srgbClr val="000000"/>
              </a:solidFill>
            </a:endParaRPr>
          </a:p>
          <a:p>
            <a:pPr indent="0" lvl="0" marL="0" rtl="0" algn="l">
              <a:lnSpc>
                <a:spcPct val="100000"/>
              </a:lnSpc>
              <a:spcBef>
                <a:spcPts val="0"/>
              </a:spcBef>
              <a:spcAft>
                <a:spcPts val="0"/>
              </a:spcAft>
              <a:buNone/>
            </a:pPr>
            <a:r>
              <a:t/>
            </a:r>
            <a:endParaRPr>
              <a:solidFill>
                <a:srgbClr val="000000"/>
              </a:solidFill>
            </a:endParaRPr>
          </a:p>
          <a:p>
            <a:pPr indent="0" lvl="0" marL="0" rtl="0" algn="l">
              <a:spcBef>
                <a:spcPts val="0"/>
              </a:spcBef>
              <a:spcAft>
                <a:spcPts val="0"/>
              </a:spcAft>
              <a:buNone/>
            </a:pPr>
            <a:r>
              <a:t/>
            </a:r>
            <a:endParaRPr/>
          </a:p>
        </p:txBody>
      </p:sp>
      <p:sp>
        <p:nvSpPr>
          <p:cNvPr id="205" name="Google Shape;205;p38"/>
          <p:cNvSpPr txBox="1"/>
          <p:nvPr/>
        </p:nvSpPr>
        <p:spPr>
          <a:xfrm rot="-875800">
            <a:off x="4919701" y="3557863"/>
            <a:ext cx="3645048" cy="1134621"/>
          </a:xfrm>
          <a:prstGeom prst="rect">
            <a:avLst/>
          </a:prstGeom>
          <a:noFill/>
          <a:ln cap="flat" cmpd="sng" w="38100">
            <a:solidFill>
              <a:srgbClr val="0000FF"/>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1600">
                <a:solidFill>
                  <a:srgbClr val="0000FF"/>
                </a:solidFill>
                <a:latin typeface="Century Gothic"/>
                <a:ea typeface="Century Gothic"/>
                <a:cs typeface="Century Gothic"/>
                <a:sym typeface="Century Gothic"/>
              </a:rPr>
              <a:t>We encourage all Year 7s to take part in at least 2 extra-curricular clubs per week…</a:t>
            </a:r>
            <a:r>
              <a:rPr lang="en" sz="1600">
                <a:solidFill>
                  <a:srgbClr val="666666"/>
                </a:solidFill>
                <a:latin typeface="Source Code Pro"/>
                <a:ea typeface="Source Code Pro"/>
                <a:cs typeface="Source Code Pro"/>
                <a:sym typeface="Source Code Pro"/>
              </a:rPr>
              <a:t> </a:t>
            </a:r>
            <a:endParaRPr sz="1600">
              <a:solidFill>
                <a:srgbClr val="666666"/>
              </a:solidFill>
              <a:latin typeface="Source Code Pro"/>
              <a:ea typeface="Source Code Pro"/>
              <a:cs typeface="Source Code Pro"/>
              <a:sym typeface="Source Code Pro"/>
            </a:endParaRPr>
          </a:p>
          <a:p>
            <a:pPr indent="0" lvl="0" marL="0" rtl="0" algn="ctr">
              <a:lnSpc>
                <a:spcPct val="115000"/>
              </a:lnSpc>
              <a:spcBef>
                <a:spcPts val="1600"/>
              </a:spcBef>
              <a:spcAft>
                <a:spcPts val="1600"/>
              </a:spcAft>
              <a:buNone/>
            </a:pPr>
            <a:r>
              <a:t/>
            </a:r>
            <a:endParaRPr sz="1800">
              <a:solidFill>
                <a:srgbClr val="666666"/>
              </a:solidFill>
              <a:latin typeface="Source Code Pro"/>
              <a:ea typeface="Source Code Pro"/>
              <a:cs typeface="Source Code Pro"/>
              <a:sym typeface="Source Code Pr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pic>
        <p:nvPicPr>
          <p:cNvPr id="211" name="Google Shape;211;p39"/>
          <p:cNvPicPr preferRelativeResize="0"/>
          <p:nvPr/>
        </p:nvPicPr>
        <p:blipFill rotWithShape="1">
          <a:blip r:embed="rId4">
            <a:alphaModFix/>
          </a:blip>
          <a:srcRect b="34619" l="20873" r="24124" t="25847"/>
          <a:stretch/>
        </p:blipFill>
        <p:spPr>
          <a:xfrm>
            <a:off x="808675" y="2103719"/>
            <a:ext cx="6030451" cy="2811205"/>
          </a:xfrm>
          <a:prstGeom prst="rect">
            <a:avLst/>
          </a:prstGeom>
          <a:noFill/>
          <a:ln>
            <a:noFill/>
          </a:ln>
        </p:spPr>
      </p:pic>
      <p:cxnSp>
        <p:nvCxnSpPr>
          <p:cNvPr id="212" name="Google Shape;212;p39"/>
          <p:cNvCxnSpPr/>
          <p:nvPr/>
        </p:nvCxnSpPr>
        <p:spPr>
          <a:xfrm>
            <a:off x="4138000" y="1153050"/>
            <a:ext cx="565200" cy="2619000"/>
          </a:xfrm>
          <a:prstGeom prst="straightConnector1">
            <a:avLst/>
          </a:prstGeom>
          <a:noFill/>
          <a:ln cap="flat" cmpd="sng" w="38100">
            <a:solidFill>
              <a:srgbClr val="000000"/>
            </a:solidFill>
            <a:prstDash val="solid"/>
            <a:round/>
            <a:headEnd len="med" w="med" type="none"/>
            <a:tailEnd len="med" w="med" type="triangle"/>
          </a:ln>
        </p:spPr>
      </p:cxnSp>
      <p:cxnSp>
        <p:nvCxnSpPr>
          <p:cNvPr id="213" name="Google Shape;213;p39"/>
          <p:cNvCxnSpPr/>
          <p:nvPr/>
        </p:nvCxnSpPr>
        <p:spPr>
          <a:xfrm flipH="1">
            <a:off x="5842475" y="3160594"/>
            <a:ext cx="1428900" cy="350100"/>
          </a:xfrm>
          <a:prstGeom prst="straightConnector1">
            <a:avLst/>
          </a:prstGeom>
          <a:noFill/>
          <a:ln cap="flat" cmpd="sng" w="38100">
            <a:solidFill>
              <a:srgbClr val="000000"/>
            </a:solidFill>
            <a:prstDash val="solid"/>
            <a:round/>
            <a:headEnd len="med" w="med" type="none"/>
            <a:tailEnd len="med" w="med" type="triangle"/>
          </a:ln>
        </p:spPr>
      </p:cxnSp>
      <p:sp>
        <p:nvSpPr>
          <p:cNvPr id="214" name="Google Shape;214;p39"/>
          <p:cNvSpPr txBox="1"/>
          <p:nvPr/>
        </p:nvSpPr>
        <p:spPr>
          <a:xfrm>
            <a:off x="597950" y="1185150"/>
            <a:ext cx="3389400" cy="71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700">
                <a:latin typeface="Century Gothic"/>
                <a:ea typeface="Century Gothic"/>
                <a:cs typeface="Century Gothic"/>
                <a:sym typeface="Century Gothic"/>
              </a:rPr>
              <a:t>Designated zone - Hall and Amphitheatre</a:t>
            </a:r>
            <a:endParaRPr b="1" sz="1700">
              <a:latin typeface="Century Gothic"/>
              <a:ea typeface="Century Gothic"/>
              <a:cs typeface="Century Gothic"/>
              <a:sym typeface="Century Gothic"/>
            </a:endParaRPr>
          </a:p>
        </p:txBody>
      </p:sp>
      <p:sp>
        <p:nvSpPr>
          <p:cNvPr id="215" name="Google Shape;215;p39"/>
          <p:cNvSpPr txBox="1"/>
          <p:nvPr/>
        </p:nvSpPr>
        <p:spPr>
          <a:xfrm>
            <a:off x="7467175" y="2516813"/>
            <a:ext cx="1714500" cy="71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700">
                <a:latin typeface="Century Gothic"/>
                <a:ea typeface="Century Gothic"/>
                <a:cs typeface="Century Gothic"/>
                <a:sym typeface="Century Gothic"/>
              </a:rPr>
              <a:t>Library Toilets</a:t>
            </a:r>
            <a:endParaRPr b="1" sz="1700">
              <a:latin typeface="Century Gothic"/>
              <a:ea typeface="Century Gothic"/>
              <a:cs typeface="Century Gothic"/>
              <a:sym typeface="Century Gothic"/>
            </a:endParaRPr>
          </a:p>
          <a:p>
            <a:pPr indent="0" lvl="0" marL="0" rtl="0" algn="l">
              <a:spcBef>
                <a:spcPts val="0"/>
              </a:spcBef>
              <a:spcAft>
                <a:spcPts val="0"/>
              </a:spcAft>
              <a:buNone/>
            </a:pPr>
            <a:r>
              <a:rPr b="1" lang="en" sz="1700">
                <a:latin typeface="Century Gothic"/>
                <a:ea typeface="Century Gothic"/>
                <a:cs typeface="Century Gothic"/>
                <a:sym typeface="Century Gothic"/>
              </a:rPr>
              <a:t>Year 7 only</a:t>
            </a:r>
            <a:endParaRPr b="1" sz="1700">
              <a:latin typeface="Century Gothic"/>
              <a:ea typeface="Century Gothic"/>
              <a:cs typeface="Century Gothic"/>
              <a:sym typeface="Century Gothic"/>
            </a:endParaRPr>
          </a:p>
          <a:p>
            <a:pPr indent="0" lvl="0" marL="0" rtl="0" algn="l">
              <a:spcBef>
                <a:spcPts val="0"/>
              </a:spcBef>
              <a:spcAft>
                <a:spcPts val="0"/>
              </a:spcAft>
              <a:buNone/>
            </a:pPr>
            <a:r>
              <a:rPr b="1" lang="en" sz="1700">
                <a:latin typeface="Century Gothic"/>
                <a:ea typeface="Century Gothic"/>
                <a:cs typeface="Century Gothic"/>
                <a:sym typeface="Century Gothic"/>
              </a:rPr>
              <a:t>(use east end stairs)</a:t>
            </a:r>
            <a:endParaRPr b="1" sz="1700">
              <a:latin typeface="Century Gothic"/>
              <a:ea typeface="Century Gothic"/>
              <a:cs typeface="Century Gothic"/>
              <a:sym typeface="Century Gothic"/>
            </a:endParaRPr>
          </a:p>
        </p:txBody>
      </p:sp>
      <p:sp>
        <p:nvSpPr>
          <p:cNvPr id="216" name="Google Shape;216;p39"/>
          <p:cNvSpPr/>
          <p:nvPr/>
        </p:nvSpPr>
        <p:spPr>
          <a:xfrm>
            <a:off x="5785675" y="3560763"/>
            <a:ext cx="240900" cy="180600"/>
          </a:xfrm>
          <a:prstGeom prst="smileyFace">
            <a:avLst>
              <a:gd fmla="val 4653" name="adj"/>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39"/>
          <p:cNvSpPr/>
          <p:nvPr/>
        </p:nvSpPr>
        <p:spPr>
          <a:xfrm>
            <a:off x="4572000" y="4011419"/>
            <a:ext cx="240900" cy="180600"/>
          </a:xfrm>
          <a:prstGeom prst="smileyFace">
            <a:avLst>
              <a:gd fmla="val 4653" name="adj"/>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40"/>
          <p:cNvSpPr txBox="1"/>
          <p:nvPr/>
        </p:nvSpPr>
        <p:spPr>
          <a:xfrm>
            <a:off x="23875" y="0"/>
            <a:ext cx="87672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400">
                <a:solidFill>
                  <a:srgbClr val="F1C233"/>
                </a:solidFill>
              </a:rPr>
              <a:t>Equipment</a:t>
            </a:r>
            <a:endParaRPr sz="2500">
              <a:solidFill>
                <a:srgbClr val="F1C233"/>
              </a:solidFill>
            </a:endParaRPr>
          </a:p>
        </p:txBody>
      </p:sp>
      <p:sp>
        <p:nvSpPr>
          <p:cNvPr id="223" name="Google Shape;223;p40"/>
          <p:cNvSpPr txBox="1"/>
          <p:nvPr/>
        </p:nvSpPr>
        <p:spPr>
          <a:xfrm>
            <a:off x="0" y="956125"/>
            <a:ext cx="7600200" cy="1663500"/>
          </a:xfrm>
          <a:prstGeom prst="rect">
            <a:avLst/>
          </a:prstGeom>
          <a:noFill/>
          <a:ln>
            <a:noFill/>
          </a:ln>
        </p:spPr>
        <p:txBody>
          <a:bodyPr anchorCtr="0" anchor="t" bIns="91425" lIns="91425" spcFirstLastPara="1" rIns="91425" wrap="square" tIns="91425">
            <a:spAutoFit/>
          </a:bodyPr>
          <a:lstStyle/>
          <a:p>
            <a:pPr indent="0" lvl="0" marL="457200" rtl="0" algn="l">
              <a:lnSpc>
                <a:spcPct val="112500"/>
              </a:lnSpc>
              <a:spcBef>
                <a:spcPts val="0"/>
              </a:spcBef>
              <a:spcAft>
                <a:spcPts val="0"/>
              </a:spcAft>
              <a:buNone/>
            </a:pPr>
            <a:r>
              <a:t/>
            </a:r>
            <a:endParaRPr b="1" sz="2700">
              <a:solidFill>
                <a:srgbClr val="F1C233"/>
              </a:solidFill>
              <a:highlight>
                <a:srgbClr val="FFFFFF"/>
              </a:highlight>
            </a:endParaRPr>
          </a:p>
          <a:p>
            <a:pPr indent="0" lvl="0" marL="457200" rtl="0" algn="l">
              <a:lnSpc>
                <a:spcPct val="112500"/>
              </a:lnSpc>
              <a:spcBef>
                <a:spcPts val="1400"/>
              </a:spcBef>
              <a:spcAft>
                <a:spcPts val="0"/>
              </a:spcAft>
              <a:buNone/>
            </a:pPr>
            <a:r>
              <a:t/>
            </a:r>
            <a:endParaRPr b="1" sz="2700">
              <a:solidFill>
                <a:srgbClr val="F1C233"/>
              </a:solidFill>
              <a:highlight>
                <a:srgbClr val="FFFFFF"/>
              </a:highlight>
            </a:endParaRPr>
          </a:p>
          <a:p>
            <a:pPr indent="0" lvl="0" marL="457200" rtl="0" algn="l">
              <a:lnSpc>
                <a:spcPct val="112500"/>
              </a:lnSpc>
              <a:spcBef>
                <a:spcPts val="1400"/>
              </a:spcBef>
              <a:spcAft>
                <a:spcPts val="1400"/>
              </a:spcAft>
              <a:buNone/>
            </a:pPr>
            <a:r>
              <a:t/>
            </a:r>
            <a:endParaRPr sz="1200">
              <a:solidFill>
                <a:srgbClr val="333333"/>
              </a:solidFill>
              <a:highlight>
                <a:srgbClr val="FFFFFF"/>
              </a:highlight>
            </a:endParaRPr>
          </a:p>
        </p:txBody>
      </p:sp>
      <p:sp>
        <p:nvSpPr>
          <p:cNvPr id="224" name="Google Shape;224;p40"/>
          <p:cNvSpPr txBox="1"/>
          <p:nvPr/>
        </p:nvSpPr>
        <p:spPr>
          <a:xfrm>
            <a:off x="268350" y="820200"/>
            <a:ext cx="8607300" cy="4046100"/>
          </a:xfrm>
          <a:prstGeom prst="rect">
            <a:avLst/>
          </a:prstGeom>
          <a:noFill/>
          <a:ln>
            <a:noFill/>
          </a:ln>
        </p:spPr>
        <p:txBody>
          <a:bodyPr anchorCtr="0" anchor="t" bIns="91425" lIns="91425" spcFirstLastPara="1" rIns="91425" wrap="square" tIns="91425">
            <a:normAutofit fontScale="40000" lnSpcReduction="20000"/>
          </a:bodyPr>
          <a:lstStyle/>
          <a:p>
            <a:pPr indent="0" lvl="0" marL="0" rtl="0" algn="l">
              <a:lnSpc>
                <a:spcPct val="115000"/>
              </a:lnSpc>
              <a:spcBef>
                <a:spcPts val="900"/>
              </a:spcBef>
              <a:spcAft>
                <a:spcPts val="0"/>
              </a:spcAft>
              <a:buNone/>
            </a:pPr>
            <a:r>
              <a:rPr b="1" lang="en" sz="3457">
                <a:solidFill>
                  <a:srgbClr val="000000"/>
                </a:solidFill>
                <a:latin typeface="Century Gothic"/>
                <a:ea typeface="Century Gothic"/>
                <a:cs typeface="Century Gothic"/>
                <a:sym typeface="Century Gothic"/>
              </a:rPr>
              <a:t>Students are expected to bring the following equipment labelled and in a pencil case:</a:t>
            </a:r>
            <a:endParaRPr b="1" sz="3457">
              <a:solidFill>
                <a:srgbClr val="000000"/>
              </a:solidFill>
              <a:latin typeface="Century Gothic"/>
              <a:ea typeface="Century Gothic"/>
              <a:cs typeface="Century Gothic"/>
              <a:sym typeface="Century Gothic"/>
            </a:endParaRPr>
          </a:p>
          <a:p>
            <a:pPr indent="-310710" lvl="0" marL="457200" rtl="0" algn="l">
              <a:lnSpc>
                <a:spcPct val="115000"/>
              </a:lnSpc>
              <a:spcBef>
                <a:spcPts val="900"/>
              </a:spcBef>
              <a:spcAft>
                <a:spcPts val="0"/>
              </a:spcAft>
              <a:buClr>
                <a:srgbClr val="000000"/>
              </a:buClr>
              <a:buSzPct val="100000"/>
              <a:buFont typeface="Century Gothic"/>
              <a:buChar char="●"/>
            </a:pPr>
            <a:r>
              <a:rPr lang="en" sz="3457">
                <a:solidFill>
                  <a:srgbClr val="000000"/>
                </a:solidFill>
                <a:latin typeface="Century Gothic"/>
                <a:ea typeface="Century Gothic"/>
                <a:cs typeface="Century Gothic"/>
                <a:sym typeface="Century Gothic"/>
              </a:rPr>
              <a:t>2 black/blue pens</a:t>
            </a:r>
            <a:endParaRPr sz="3457">
              <a:solidFill>
                <a:srgbClr val="000000"/>
              </a:solidFill>
              <a:latin typeface="Century Gothic"/>
              <a:ea typeface="Century Gothic"/>
              <a:cs typeface="Century Gothic"/>
              <a:sym typeface="Century Gothic"/>
            </a:endParaRPr>
          </a:p>
          <a:p>
            <a:pPr indent="-310710" lvl="0" marL="457200" rtl="0" algn="l">
              <a:lnSpc>
                <a:spcPct val="115000"/>
              </a:lnSpc>
              <a:spcBef>
                <a:spcPts val="0"/>
              </a:spcBef>
              <a:spcAft>
                <a:spcPts val="0"/>
              </a:spcAft>
              <a:buClr>
                <a:srgbClr val="000000"/>
              </a:buClr>
              <a:buSzPct val="100000"/>
              <a:buFont typeface="Century Gothic"/>
              <a:buChar char="●"/>
            </a:pPr>
            <a:r>
              <a:rPr lang="en" sz="3457">
                <a:solidFill>
                  <a:srgbClr val="000000"/>
                </a:solidFill>
                <a:latin typeface="Century Gothic"/>
                <a:ea typeface="Century Gothic"/>
                <a:cs typeface="Century Gothic"/>
                <a:sym typeface="Century Gothic"/>
              </a:rPr>
              <a:t>1 green pen </a:t>
            </a:r>
            <a:endParaRPr sz="3457">
              <a:solidFill>
                <a:srgbClr val="000000"/>
              </a:solidFill>
              <a:latin typeface="Century Gothic"/>
              <a:ea typeface="Century Gothic"/>
              <a:cs typeface="Century Gothic"/>
              <a:sym typeface="Century Gothic"/>
            </a:endParaRPr>
          </a:p>
          <a:p>
            <a:pPr indent="-310710" lvl="0" marL="457200" rtl="0" algn="l">
              <a:lnSpc>
                <a:spcPct val="115000"/>
              </a:lnSpc>
              <a:spcBef>
                <a:spcPts val="0"/>
              </a:spcBef>
              <a:spcAft>
                <a:spcPts val="0"/>
              </a:spcAft>
              <a:buClr>
                <a:srgbClr val="000000"/>
              </a:buClr>
              <a:buSzPct val="100000"/>
              <a:buFont typeface="Century Gothic"/>
              <a:buChar char="●"/>
            </a:pPr>
            <a:r>
              <a:rPr lang="en" sz="3457">
                <a:solidFill>
                  <a:srgbClr val="000000"/>
                </a:solidFill>
                <a:latin typeface="Century Gothic"/>
                <a:ea typeface="Century Gothic"/>
                <a:cs typeface="Century Gothic"/>
                <a:sym typeface="Century Gothic"/>
              </a:rPr>
              <a:t>2 pencils</a:t>
            </a:r>
            <a:endParaRPr sz="3457">
              <a:solidFill>
                <a:srgbClr val="000000"/>
              </a:solidFill>
              <a:latin typeface="Century Gothic"/>
              <a:ea typeface="Century Gothic"/>
              <a:cs typeface="Century Gothic"/>
              <a:sym typeface="Century Gothic"/>
            </a:endParaRPr>
          </a:p>
          <a:p>
            <a:pPr indent="-310710" lvl="0" marL="457200" rtl="0" algn="l">
              <a:lnSpc>
                <a:spcPct val="115000"/>
              </a:lnSpc>
              <a:spcBef>
                <a:spcPts val="0"/>
              </a:spcBef>
              <a:spcAft>
                <a:spcPts val="0"/>
              </a:spcAft>
              <a:buClr>
                <a:srgbClr val="000000"/>
              </a:buClr>
              <a:buSzPct val="100000"/>
              <a:buFont typeface="Century Gothic"/>
              <a:buChar char="●"/>
            </a:pPr>
            <a:r>
              <a:rPr lang="en" sz="3457">
                <a:solidFill>
                  <a:srgbClr val="000000"/>
                </a:solidFill>
                <a:latin typeface="Century Gothic"/>
                <a:ea typeface="Century Gothic"/>
                <a:cs typeface="Century Gothic"/>
                <a:sym typeface="Century Gothic"/>
              </a:rPr>
              <a:t>ruler</a:t>
            </a:r>
            <a:endParaRPr sz="3457">
              <a:solidFill>
                <a:srgbClr val="000000"/>
              </a:solidFill>
              <a:latin typeface="Century Gothic"/>
              <a:ea typeface="Century Gothic"/>
              <a:cs typeface="Century Gothic"/>
              <a:sym typeface="Century Gothic"/>
            </a:endParaRPr>
          </a:p>
          <a:p>
            <a:pPr indent="-310710" lvl="0" marL="457200" rtl="0" algn="l">
              <a:lnSpc>
                <a:spcPct val="115000"/>
              </a:lnSpc>
              <a:spcBef>
                <a:spcPts val="0"/>
              </a:spcBef>
              <a:spcAft>
                <a:spcPts val="0"/>
              </a:spcAft>
              <a:buClr>
                <a:srgbClr val="000000"/>
              </a:buClr>
              <a:buSzPct val="100000"/>
              <a:buFont typeface="Century Gothic"/>
              <a:buChar char="●"/>
            </a:pPr>
            <a:r>
              <a:rPr lang="en" sz="3457">
                <a:solidFill>
                  <a:srgbClr val="000000"/>
                </a:solidFill>
                <a:latin typeface="Century Gothic"/>
                <a:ea typeface="Century Gothic"/>
                <a:cs typeface="Century Gothic"/>
                <a:sym typeface="Century Gothic"/>
              </a:rPr>
              <a:t>calculator  (Casio FX-83GTX or FX-991EX)</a:t>
            </a:r>
            <a:endParaRPr sz="3457">
              <a:solidFill>
                <a:srgbClr val="000000"/>
              </a:solidFill>
              <a:latin typeface="Century Gothic"/>
              <a:ea typeface="Century Gothic"/>
              <a:cs typeface="Century Gothic"/>
              <a:sym typeface="Century Gothic"/>
            </a:endParaRPr>
          </a:p>
          <a:p>
            <a:pPr indent="-310710" lvl="0" marL="457200" rtl="0" algn="l">
              <a:lnSpc>
                <a:spcPct val="115000"/>
              </a:lnSpc>
              <a:spcBef>
                <a:spcPts val="0"/>
              </a:spcBef>
              <a:spcAft>
                <a:spcPts val="0"/>
              </a:spcAft>
              <a:buClr>
                <a:srgbClr val="000000"/>
              </a:buClr>
              <a:buSzPct val="100000"/>
              <a:buFont typeface="Century Gothic"/>
              <a:buChar char="●"/>
            </a:pPr>
            <a:r>
              <a:rPr lang="en" sz="3457">
                <a:latin typeface="Century Gothic"/>
                <a:ea typeface="Century Gothic"/>
                <a:cs typeface="Century Gothic"/>
                <a:sym typeface="Century Gothic"/>
              </a:rPr>
              <a:t>P</a:t>
            </a:r>
            <a:r>
              <a:rPr lang="en" sz="3457">
                <a:solidFill>
                  <a:srgbClr val="000000"/>
                </a:solidFill>
                <a:latin typeface="Century Gothic"/>
                <a:ea typeface="Century Gothic"/>
                <a:cs typeface="Century Gothic"/>
                <a:sym typeface="Century Gothic"/>
              </a:rPr>
              <a:t>rotractor</a:t>
            </a:r>
            <a:endParaRPr sz="3457">
              <a:latin typeface="Century Gothic"/>
              <a:ea typeface="Century Gothic"/>
              <a:cs typeface="Century Gothic"/>
              <a:sym typeface="Century Gothic"/>
            </a:endParaRPr>
          </a:p>
          <a:p>
            <a:pPr indent="-310710" lvl="0" marL="457200" rtl="0" algn="l">
              <a:lnSpc>
                <a:spcPct val="115000"/>
              </a:lnSpc>
              <a:spcBef>
                <a:spcPts val="0"/>
              </a:spcBef>
              <a:spcAft>
                <a:spcPts val="0"/>
              </a:spcAft>
              <a:buClr>
                <a:srgbClr val="000000"/>
              </a:buClr>
              <a:buSzPct val="100000"/>
              <a:buFont typeface="Century Gothic"/>
              <a:buChar char="●"/>
            </a:pPr>
            <a:r>
              <a:rPr lang="en" sz="3457">
                <a:solidFill>
                  <a:schemeClr val="dk1"/>
                </a:solidFill>
                <a:latin typeface="Century Gothic"/>
                <a:ea typeface="Century Gothic"/>
                <a:cs typeface="Century Gothic"/>
                <a:sym typeface="Century Gothic"/>
              </a:rPr>
              <a:t>glue stick</a:t>
            </a:r>
            <a:endParaRPr sz="3457">
              <a:solidFill>
                <a:schemeClr val="dk1"/>
              </a:solidFill>
              <a:latin typeface="Century Gothic"/>
              <a:ea typeface="Century Gothic"/>
              <a:cs typeface="Century Gothic"/>
              <a:sym typeface="Century Gothic"/>
            </a:endParaRPr>
          </a:p>
          <a:p>
            <a:pPr indent="-310710" lvl="0" marL="457200" rtl="0" algn="l">
              <a:lnSpc>
                <a:spcPct val="115000"/>
              </a:lnSpc>
              <a:spcBef>
                <a:spcPts val="0"/>
              </a:spcBef>
              <a:spcAft>
                <a:spcPts val="0"/>
              </a:spcAft>
              <a:buClr>
                <a:srgbClr val="000000"/>
              </a:buClr>
              <a:buSzPct val="100000"/>
              <a:buFont typeface="Century Gothic"/>
              <a:buChar char="●"/>
            </a:pPr>
            <a:r>
              <a:rPr lang="en" sz="3457">
                <a:solidFill>
                  <a:schemeClr val="dk1"/>
                </a:solidFill>
                <a:latin typeface="Century Gothic"/>
                <a:ea typeface="Century Gothic"/>
                <a:cs typeface="Century Gothic"/>
                <a:sym typeface="Century Gothic"/>
              </a:rPr>
              <a:t>mini whiteboard and pen (which can be purchased from parent pay)</a:t>
            </a:r>
            <a:endParaRPr sz="3457">
              <a:solidFill>
                <a:schemeClr val="dk1"/>
              </a:solidFill>
              <a:latin typeface="Century Gothic"/>
              <a:ea typeface="Century Gothic"/>
              <a:cs typeface="Century Gothic"/>
              <a:sym typeface="Century Gothic"/>
            </a:endParaRPr>
          </a:p>
          <a:p>
            <a:pPr indent="-310710" lvl="0" marL="457200" rtl="0" algn="l">
              <a:lnSpc>
                <a:spcPct val="115000"/>
              </a:lnSpc>
              <a:spcBef>
                <a:spcPts val="0"/>
              </a:spcBef>
              <a:spcAft>
                <a:spcPts val="0"/>
              </a:spcAft>
              <a:buClr>
                <a:srgbClr val="000000"/>
              </a:buClr>
              <a:buSzPct val="100000"/>
              <a:buFont typeface="Century Gothic"/>
              <a:buChar char="●"/>
            </a:pPr>
            <a:r>
              <a:rPr lang="en" sz="3457">
                <a:solidFill>
                  <a:schemeClr val="dk1"/>
                </a:solidFill>
                <a:latin typeface="Century Gothic"/>
                <a:ea typeface="Century Gothic"/>
                <a:cs typeface="Century Gothic"/>
                <a:sym typeface="Century Gothic"/>
              </a:rPr>
              <a:t>2b pencil for art </a:t>
            </a:r>
            <a:endParaRPr sz="3457">
              <a:solidFill>
                <a:schemeClr val="dk1"/>
              </a:solidFill>
              <a:latin typeface="Century Gothic"/>
              <a:ea typeface="Century Gothic"/>
              <a:cs typeface="Century Gothic"/>
              <a:sym typeface="Century Gothic"/>
            </a:endParaRPr>
          </a:p>
          <a:p>
            <a:pPr indent="-310710" lvl="0" marL="457200" rtl="0" algn="l">
              <a:lnSpc>
                <a:spcPct val="115000"/>
              </a:lnSpc>
              <a:spcBef>
                <a:spcPts val="0"/>
              </a:spcBef>
              <a:spcAft>
                <a:spcPts val="0"/>
              </a:spcAft>
              <a:buClr>
                <a:srgbClr val="000000"/>
              </a:buClr>
              <a:buSzPct val="100000"/>
              <a:buFont typeface="Century Gothic"/>
              <a:buChar char="●"/>
            </a:pPr>
            <a:r>
              <a:rPr lang="en" sz="3457">
                <a:solidFill>
                  <a:schemeClr val="dk1"/>
                </a:solidFill>
                <a:latin typeface="Century Gothic"/>
                <a:ea typeface="Century Gothic"/>
                <a:cs typeface="Century Gothic"/>
                <a:sym typeface="Century Gothic"/>
              </a:rPr>
              <a:t>highlighter pens</a:t>
            </a:r>
            <a:endParaRPr sz="3457">
              <a:solidFill>
                <a:schemeClr val="dk1"/>
              </a:solidFill>
              <a:latin typeface="Century Gothic"/>
              <a:ea typeface="Century Gothic"/>
              <a:cs typeface="Century Gothic"/>
              <a:sym typeface="Century Gothic"/>
            </a:endParaRPr>
          </a:p>
          <a:p>
            <a:pPr indent="-310710" lvl="0" marL="457200" rtl="0" algn="l">
              <a:lnSpc>
                <a:spcPct val="115000"/>
              </a:lnSpc>
              <a:spcBef>
                <a:spcPts val="0"/>
              </a:spcBef>
              <a:spcAft>
                <a:spcPts val="0"/>
              </a:spcAft>
              <a:buClr>
                <a:srgbClr val="000000"/>
              </a:buClr>
              <a:buSzPct val="100000"/>
              <a:buFont typeface="Century Gothic"/>
              <a:buChar char="●"/>
            </a:pPr>
            <a:r>
              <a:rPr lang="en" sz="3457">
                <a:solidFill>
                  <a:schemeClr val="dk1"/>
                </a:solidFill>
                <a:latin typeface="Century Gothic"/>
                <a:ea typeface="Century Gothic"/>
                <a:cs typeface="Century Gothic"/>
                <a:sym typeface="Century Gothic"/>
              </a:rPr>
              <a:t>coloured pencils</a:t>
            </a:r>
            <a:endParaRPr sz="3457">
              <a:latin typeface="Century Gothic"/>
              <a:ea typeface="Century Gothic"/>
              <a:cs typeface="Century Gothic"/>
              <a:sym typeface="Century Gothic"/>
            </a:endParaRPr>
          </a:p>
          <a:p>
            <a:pPr indent="0" lvl="0" marL="0" rtl="0" algn="l">
              <a:lnSpc>
                <a:spcPct val="115000"/>
              </a:lnSpc>
              <a:spcBef>
                <a:spcPts val="900"/>
              </a:spcBef>
              <a:spcAft>
                <a:spcPts val="0"/>
              </a:spcAft>
              <a:buNone/>
            </a:pPr>
            <a:r>
              <a:rPr b="1" lang="en" sz="3457">
                <a:solidFill>
                  <a:srgbClr val="000000"/>
                </a:solidFill>
                <a:latin typeface="Century Gothic"/>
                <a:ea typeface="Century Gothic"/>
                <a:cs typeface="Century Gothic"/>
                <a:sym typeface="Century Gothic"/>
              </a:rPr>
              <a:t>Plus:</a:t>
            </a:r>
            <a:endParaRPr b="1" sz="3457">
              <a:solidFill>
                <a:srgbClr val="000000"/>
              </a:solidFill>
              <a:latin typeface="Century Gothic"/>
              <a:ea typeface="Century Gothic"/>
              <a:cs typeface="Century Gothic"/>
              <a:sym typeface="Century Gothic"/>
            </a:endParaRPr>
          </a:p>
          <a:p>
            <a:pPr indent="-310710" lvl="0" marL="457200" rtl="0" algn="l">
              <a:lnSpc>
                <a:spcPct val="115000"/>
              </a:lnSpc>
              <a:spcBef>
                <a:spcPts val="900"/>
              </a:spcBef>
              <a:spcAft>
                <a:spcPts val="0"/>
              </a:spcAft>
              <a:buClr>
                <a:srgbClr val="000000"/>
              </a:buClr>
              <a:buSzPct val="100000"/>
              <a:buFont typeface="Century Gothic"/>
              <a:buChar char="●"/>
            </a:pPr>
            <a:r>
              <a:rPr lang="en" sz="3457">
                <a:latin typeface="Century Gothic"/>
                <a:ea typeface="Century Gothic"/>
                <a:cs typeface="Century Gothic"/>
                <a:sym typeface="Century Gothic"/>
              </a:rPr>
              <a:t>Timetable </a:t>
            </a:r>
            <a:endParaRPr sz="3457">
              <a:latin typeface="Century Gothic"/>
              <a:ea typeface="Century Gothic"/>
              <a:cs typeface="Century Gothic"/>
              <a:sym typeface="Century Gothic"/>
            </a:endParaRPr>
          </a:p>
          <a:p>
            <a:pPr indent="-310710" lvl="0" marL="457200" rtl="0" algn="l">
              <a:lnSpc>
                <a:spcPct val="115000"/>
              </a:lnSpc>
              <a:spcBef>
                <a:spcPts val="900"/>
              </a:spcBef>
              <a:spcAft>
                <a:spcPts val="0"/>
              </a:spcAft>
              <a:buClr>
                <a:srgbClr val="000000"/>
              </a:buClr>
              <a:buSzPct val="100000"/>
              <a:buFont typeface="Century Gothic"/>
              <a:buChar char="●"/>
            </a:pPr>
            <a:r>
              <a:rPr lang="en" sz="3457">
                <a:latin typeface="Century Gothic"/>
                <a:ea typeface="Century Gothic"/>
                <a:cs typeface="Century Gothic"/>
                <a:sym typeface="Century Gothic"/>
              </a:rPr>
              <a:t>Reading book</a:t>
            </a:r>
            <a:endParaRPr sz="3457">
              <a:latin typeface="Century Gothic"/>
              <a:ea typeface="Century Gothic"/>
              <a:cs typeface="Century Gothic"/>
              <a:sym typeface="Century Gothic"/>
            </a:endParaRPr>
          </a:p>
          <a:p>
            <a:pPr indent="-310710" lvl="0" marL="457200" rtl="0" algn="l">
              <a:lnSpc>
                <a:spcPct val="115000"/>
              </a:lnSpc>
              <a:spcBef>
                <a:spcPts val="900"/>
              </a:spcBef>
              <a:spcAft>
                <a:spcPts val="0"/>
              </a:spcAft>
              <a:buClr>
                <a:srgbClr val="000000"/>
              </a:buClr>
              <a:buSzPct val="100000"/>
              <a:buFont typeface="Century Gothic"/>
              <a:buChar char="●"/>
            </a:pPr>
            <a:r>
              <a:rPr lang="en" sz="3457">
                <a:latin typeface="Century Gothic"/>
                <a:ea typeface="Century Gothic"/>
                <a:cs typeface="Century Gothic"/>
                <a:sym typeface="Century Gothic"/>
              </a:rPr>
              <a:t>Water bottle</a:t>
            </a:r>
            <a:r>
              <a:rPr lang="en" sz="3457">
                <a:solidFill>
                  <a:srgbClr val="000000"/>
                </a:solidFill>
                <a:latin typeface="Century Gothic"/>
                <a:ea typeface="Century Gothic"/>
                <a:cs typeface="Century Gothic"/>
                <a:sym typeface="Century Gothic"/>
              </a:rPr>
              <a:t> </a:t>
            </a:r>
            <a:endParaRPr sz="2800">
              <a:solidFill>
                <a:srgbClr val="595959"/>
              </a:solidFill>
              <a:latin typeface="Century Gothic"/>
              <a:ea typeface="Century Gothic"/>
              <a:cs typeface="Century Gothic"/>
              <a:sym typeface="Century Gothic"/>
            </a:endParaRPr>
          </a:p>
        </p:txBody>
      </p:sp>
      <p:sp>
        <p:nvSpPr>
          <p:cNvPr id="225" name="Google Shape;225;p40"/>
          <p:cNvSpPr txBox="1"/>
          <p:nvPr/>
        </p:nvSpPr>
        <p:spPr>
          <a:xfrm>
            <a:off x="4073975" y="3352975"/>
            <a:ext cx="4516200" cy="461700"/>
          </a:xfrm>
          <a:prstGeom prst="rect">
            <a:avLst/>
          </a:prstGeom>
          <a:noFill/>
          <a:ln cap="flat" cmpd="sng" w="38100">
            <a:solidFill>
              <a:srgbClr val="0000FF"/>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Century Gothic"/>
                <a:ea typeface="Century Gothic"/>
                <a:cs typeface="Century Gothic"/>
                <a:sym typeface="Century Gothic"/>
              </a:rPr>
              <a:t>All items can be bought at our Library </a:t>
            </a:r>
            <a:endParaRPr sz="1800">
              <a:latin typeface="Century Gothic"/>
              <a:ea typeface="Century Gothic"/>
              <a:cs typeface="Century Gothic"/>
              <a:sym typeface="Century Gothic"/>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41"/>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5200"/>
              <a:buNone/>
            </a:pPr>
            <a:r>
              <a:t/>
            </a:r>
            <a:endParaRPr/>
          </a:p>
        </p:txBody>
      </p:sp>
      <p:sp>
        <p:nvSpPr>
          <p:cNvPr id="231" name="Google Shape;231;p41"/>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800"/>
              <a:buNone/>
            </a:pPr>
            <a:r>
              <a:t/>
            </a:r>
            <a:endParaRPr/>
          </a:p>
        </p:txBody>
      </p:sp>
      <p:pic>
        <p:nvPicPr>
          <p:cNvPr id="232" name="Google Shape;232;p41"/>
          <p:cNvPicPr preferRelativeResize="0"/>
          <p:nvPr/>
        </p:nvPicPr>
        <p:blipFill rotWithShape="1">
          <a:blip r:embed="rId3">
            <a:alphaModFix/>
          </a:blip>
          <a:srcRect b="0" l="0" r="0" t="0"/>
          <a:stretch/>
        </p:blipFill>
        <p:spPr>
          <a:xfrm>
            <a:off x="0" y="152400"/>
            <a:ext cx="9144000" cy="5143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42"/>
          <p:cNvSpPr txBox="1"/>
          <p:nvPr/>
        </p:nvSpPr>
        <p:spPr>
          <a:xfrm>
            <a:off x="23875" y="0"/>
            <a:ext cx="87672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500">
                <a:solidFill>
                  <a:srgbClr val="F1C233"/>
                </a:solidFill>
              </a:rPr>
              <a:t>Uniform Suppliers</a:t>
            </a:r>
            <a:endParaRPr b="1" sz="2500">
              <a:solidFill>
                <a:srgbClr val="F1C233"/>
              </a:solidFill>
            </a:endParaRPr>
          </a:p>
        </p:txBody>
      </p:sp>
      <p:sp>
        <p:nvSpPr>
          <p:cNvPr id="238" name="Google Shape;238;p42"/>
          <p:cNvSpPr txBox="1"/>
          <p:nvPr/>
        </p:nvSpPr>
        <p:spPr>
          <a:xfrm>
            <a:off x="0" y="956125"/>
            <a:ext cx="7600200" cy="1663500"/>
          </a:xfrm>
          <a:prstGeom prst="rect">
            <a:avLst/>
          </a:prstGeom>
          <a:noFill/>
          <a:ln>
            <a:noFill/>
          </a:ln>
        </p:spPr>
        <p:txBody>
          <a:bodyPr anchorCtr="0" anchor="t" bIns="91425" lIns="91425" spcFirstLastPara="1" rIns="91425" wrap="square" tIns="91425">
            <a:spAutoFit/>
          </a:bodyPr>
          <a:lstStyle/>
          <a:p>
            <a:pPr indent="0" lvl="0" marL="457200" rtl="0" algn="l">
              <a:lnSpc>
                <a:spcPct val="112500"/>
              </a:lnSpc>
              <a:spcBef>
                <a:spcPts val="0"/>
              </a:spcBef>
              <a:spcAft>
                <a:spcPts val="0"/>
              </a:spcAft>
              <a:buNone/>
            </a:pPr>
            <a:r>
              <a:t/>
            </a:r>
            <a:endParaRPr b="1" sz="2700">
              <a:solidFill>
                <a:srgbClr val="F1C233"/>
              </a:solidFill>
              <a:highlight>
                <a:srgbClr val="FFFFFF"/>
              </a:highlight>
            </a:endParaRPr>
          </a:p>
          <a:p>
            <a:pPr indent="0" lvl="0" marL="457200" rtl="0" algn="l">
              <a:lnSpc>
                <a:spcPct val="112500"/>
              </a:lnSpc>
              <a:spcBef>
                <a:spcPts val="1400"/>
              </a:spcBef>
              <a:spcAft>
                <a:spcPts val="0"/>
              </a:spcAft>
              <a:buNone/>
            </a:pPr>
            <a:r>
              <a:t/>
            </a:r>
            <a:endParaRPr b="1" sz="2700">
              <a:solidFill>
                <a:srgbClr val="F1C233"/>
              </a:solidFill>
              <a:highlight>
                <a:srgbClr val="FFFFFF"/>
              </a:highlight>
            </a:endParaRPr>
          </a:p>
          <a:p>
            <a:pPr indent="0" lvl="0" marL="457200" rtl="0" algn="l">
              <a:lnSpc>
                <a:spcPct val="112500"/>
              </a:lnSpc>
              <a:spcBef>
                <a:spcPts val="1400"/>
              </a:spcBef>
              <a:spcAft>
                <a:spcPts val="1400"/>
              </a:spcAft>
              <a:buNone/>
            </a:pPr>
            <a:r>
              <a:t/>
            </a:r>
            <a:endParaRPr sz="1200">
              <a:solidFill>
                <a:srgbClr val="333333"/>
              </a:solidFill>
              <a:highlight>
                <a:srgbClr val="FFFFFF"/>
              </a:highlight>
            </a:endParaRPr>
          </a:p>
        </p:txBody>
      </p:sp>
      <p:sp>
        <p:nvSpPr>
          <p:cNvPr id="239" name="Google Shape;239;p42"/>
          <p:cNvSpPr txBox="1"/>
          <p:nvPr/>
        </p:nvSpPr>
        <p:spPr>
          <a:xfrm>
            <a:off x="195425" y="991000"/>
            <a:ext cx="3342900" cy="13653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t/>
            </a:r>
            <a:endParaRPr b="1" sz="1000">
              <a:latin typeface="Verdana"/>
              <a:ea typeface="Verdana"/>
              <a:cs typeface="Verdana"/>
              <a:sym typeface="Verdana"/>
            </a:endParaRPr>
          </a:p>
          <a:p>
            <a:pPr indent="0" lvl="0" marL="0" marR="0" rtl="0" algn="l">
              <a:lnSpc>
                <a:spcPct val="115000"/>
              </a:lnSpc>
              <a:spcBef>
                <a:spcPts val="0"/>
              </a:spcBef>
              <a:spcAft>
                <a:spcPts val="0"/>
              </a:spcAft>
              <a:buClr>
                <a:srgbClr val="000000"/>
              </a:buClr>
              <a:buSzPts val="1600"/>
              <a:buFont typeface="Arial"/>
              <a:buNone/>
            </a:pPr>
            <a:r>
              <a:rPr b="1" i="0" lang="en" sz="1600" u="none" cap="none" strike="noStrike">
                <a:solidFill>
                  <a:srgbClr val="000000"/>
                </a:solidFill>
                <a:latin typeface="Verdana"/>
                <a:ea typeface="Verdana"/>
                <a:cs typeface="Verdana"/>
                <a:sym typeface="Verdana"/>
              </a:rPr>
              <a:t>Pullens</a:t>
            </a:r>
            <a:endParaRPr b="1" i="0" sz="1600" u="none" cap="none" strike="noStrike">
              <a:solidFill>
                <a:srgbClr val="000000"/>
              </a:solidFill>
              <a:latin typeface="Verdana"/>
              <a:ea typeface="Verdana"/>
              <a:cs typeface="Verdana"/>
              <a:sym typeface="Verdana"/>
            </a:endParaRPr>
          </a:p>
          <a:p>
            <a:pPr indent="0" lvl="0" marL="0" marR="0" rtl="0" algn="l">
              <a:lnSpc>
                <a:spcPct val="115000"/>
              </a:lnSpc>
              <a:spcBef>
                <a:spcPts val="0"/>
              </a:spcBef>
              <a:spcAft>
                <a:spcPts val="0"/>
              </a:spcAft>
              <a:buClr>
                <a:srgbClr val="000000"/>
              </a:buClr>
              <a:buSzPts val="1600"/>
              <a:buFont typeface="Arial"/>
              <a:buNone/>
            </a:pPr>
            <a:r>
              <a:rPr b="0" i="0" lang="en" sz="1600" u="none" cap="none" strike="noStrike">
                <a:solidFill>
                  <a:srgbClr val="000000"/>
                </a:solidFill>
                <a:latin typeface="Verdana"/>
                <a:ea typeface="Verdana"/>
                <a:cs typeface="Verdana"/>
                <a:sym typeface="Verdana"/>
              </a:rPr>
              <a:t>50 High Street, Northwood, HA6 1BL </a:t>
            </a:r>
            <a:endParaRPr b="0" i="0" sz="1600" u="none" cap="none" strike="noStrike">
              <a:solidFill>
                <a:srgbClr val="000000"/>
              </a:solidFill>
              <a:latin typeface="Verdana"/>
              <a:ea typeface="Verdana"/>
              <a:cs typeface="Verdana"/>
              <a:sym typeface="Verdana"/>
            </a:endParaRPr>
          </a:p>
          <a:p>
            <a:pPr indent="0" lvl="0" marL="0" marR="0" rtl="0" algn="l">
              <a:lnSpc>
                <a:spcPct val="115000"/>
              </a:lnSpc>
              <a:spcBef>
                <a:spcPts val="0"/>
              </a:spcBef>
              <a:spcAft>
                <a:spcPts val="0"/>
              </a:spcAft>
              <a:buClr>
                <a:srgbClr val="000000"/>
              </a:buClr>
              <a:buSzPts val="1600"/>
              <a:buFont typeface="Arial"/>
              <a:buNone/>
            </a:pPr>
            <a:r>
              <a:t/>
            </a:r>
            <a:endParaRPr sz="1000">
              <a:latin typeface="Verdana"/>
              <a:ea typeface="Verdana"/>
              <a:cs typeface="Verdana"/>
              <a:sym typeface="Verdana"/>
            </a:endParaRPr>
          </a:p>
        </p:txBody>
      </p:sp>
      <p:sp>
        <p:nvSpPr>
          <p:cNvPr id="240" name="Google Shape;240;p42"/>
          <p:cNvSpPr txBox="1"/>
          <p:nvPr/>
        </p:nvSpPr>
        <p:spPr>
          <a:xfrm>
            <a:off x="4572000" y="1691200"/>
            <a:ext cx="3550800" cy="1414500"/>
          </a:xfrm>
          <a:prstGeom prst="rect">
            <a:avLst/>
          </a:prstGeom>
          <a:noFill/>
          <a:ln cap="flat" cmpd="sng" w="19050">
            <a:solidFill>
              <a:srgbClr val="000000"/>
            </a:solidFill>
            <a:prstDash val="solid"/>
            <a:round/>
            <a:headEnd len="sm" w="sm" type="none"/>
            <a:tailEnd len="sm" w="sm" type="none"/>
          </a:ln>
        </p:spPr>
        <p:txBody>
          <a:bodyPr anchorCtr="0" anchor="b" bIns="91425" lIns="91425" spcFirstLastPara="1" rIns="91425" wrap="square" tIns="91425">
            <a:normAutofit/>
          </a:bodyPr>
          <a:lstStyle/>
          <a:p>
            <a:pPr indent="0" lvl="0" marL="0" rtl="0" algn="l">
              <a:lnSpc>
                <a:spcPct val="115000"/>
              </a:lnSpc>
              <a:spcBef>
                <a:spcPts val="0"/>
              </a:spcBef>
              <a:spcAft>
                <a:spcPts val="0"/>
              </a:spcAft>
              <a:buNone/>
            </a:pPr>
            <a:r>
              <a:rPr b="1" lang="en" sz="1600">
                <a:solidFill>
                  <a:srgbClr val="000000"/>
                </a:solidFill>
                <a:latin typeface="Verdana"/>
                <a:ea typeface="Verdana"/>
                <a:cs typeface="Verdana"/>
                <a:sym typeface="Verdana"/>
              </a:rPr>
              <a:t>Angels Uniforms</a:t>
            </a:r>
            <a:endParaRPr b="1" sz="1600">
              <a:solidFill>
                <a:srgbClr val="000000"/>
              </a:solidFill>
              <a:latin typeface="Verdana"/>
              <a:ea typeface="Verdana"/>
              <a:cs typeface="Verdana"/>
              <a:sym typeface="Verdana"/>
            </a:endParaRPr>
          </a:p>
          <a:p>
            <a:pPr indent="0" lvl="0" marL="0" rtl="0" algn="l">
              <a:lnSpc>
                <a:spcPct val="115000"/>
              </a:lnSpc>
              <a:spcBef>
                <a:spcPts val="0"/>
              </a:spcBef>
              <a:spcAft>
                <a:spcPts val="0"/>
              </a:spcAft>
              <a:buNone/>
            </a:pPr>
            <a:r>
              <a:rPr lang="en" sz="1600">
                <a:latin typeface="Verdana"/>
                <a:ea typeface="Verdana"/>
                <a:cs typeface="Verdana"/>
                <a:sym typeface="Verdana"/>
              </a:rPr>
              <a:t>317 Rayners Lane, Pinner, </a:t>
            </a:r>
            <a:endParaRPr sz="1600">
              <a:latin typeface="Verdana"/>
              <a:ea typeface="Verdana"/>
              <a:cs typeface="Verdana"/>
              <a:sym typeface="Verdana"/>
            </a:endParaRPr>
          </a:p>
          <a:p>
            <a:pPr indent="0" lvl="0" marL="0" rtl="0" algn="l">
              <a:lnSpc>
                <a:spcPct val="115000"/>
              </a:lnSpc>
              <a:spcBef>
                <a:spcPts val="0"/>
              </a:spcBef>
              <a:spcAft>
                <a:spcPts val="0"/>
              </a:spcAft>
              <a:buNone/>
            </a:pPr>
            <a:r>
              <a:rPr lang="en" sz="1600">
                <a:latin typeface="Verdana"/>
                <a:ea typeface="Verdana"/>
                <a:cs typeface="Verdana"/>
                <a:sym typeface="Verdana"/>
              </a:rPr>
              <a:t>HA5 5EH</a:t>
            </a:r>
            <a:endParaRPr sz="1600">
              <a:latin typeface="Verdana"/>
              <a:ea typeface="Verdana"/>
              <a:cs typeface="Verdana"/>
              <a:sym typeface="Verdana"/>
            </a:endParaRPr>
          </a:p>
          <a:p>
            <a:pPr indent="0" lvl="0" marL="0" rtl="0" algn="l">
              <a:spcBef>
                <a:spcPts val="0"/>
              </a:spcBef>
              <a:spcAft>
                <a:spcPts val="0"/>
              </a:spcAft>
              <a:buNone/>
            </a:pPr>
            <a:r>
              <a:t/>
            </a:r>
            <a:endParaRPr sz="1000">
              <a:solidFill>
                <a:srgbClr val="000000"/>
              </a:solidFill>
              <a:latin typeface="Verdana"/>
              <a:ea typeface="Verdana"/>
              <a:cs typeface="Verdana"/>
              <a:sym typeface="Verdana"/>
            </a:endParaRPr>
          </a:p>
          <a:p>
            <a:pPr indent="0" lvl="0" marL="0" rtl="0" algn="l">
              <a:spcBef>
                <a:spcPts val="0"/>
              </a:spcBef>
              <a:spcAft>
                <a:spcPts val="0"/>
              </a:spcAft>
              <a:buNone/>
            </a:pPr>
            <a:r>
              <a:t/>
            </a:r>
            <a:endParaRPr sz="1000">
              <a:solidFill>
                <a:srgbClr val="000000"/>
              </a:solidFill>
              <a:latin typeface="Verdana"/>
              <a:ea typeface="Verdana"/>
              <a:cs typeface="Verdana"/>
              <a:sym typeface="Verdana"/>
            </a:endParaRPr>
          </a:p>
        </p:txBody>
      </p:sp>
      <p:sp>
        <p:nvSpPr>
          <p:cNvPr id="241" name="Google Shape;241;p42"/>
          <p:cNvSpPr txBox="1"/>
          <p:nvPr/>
        </p:nvSpPr>
        <p:spPr>
          <a:xfrm>
            <a:off x="516875" y="3602200"/>
            <a:ext cx="4356000" cy="9207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500">
                <a:solidFill>
                  <a:srgbClr val="000000"/>
                </a:solidFill>
                <a:latin typeface="Verdana"/>
                <a:ea typeface="Verdana"/>
                <a:cs typeface="Verdana"/>
                <a:sym typeface="Verdana"/>
              </a:rPr>
              <a:t>Adams School Clothing</a:t>
            </a:r>
            <a:endParaRPr b="1" sz="1500">
              <a:solidFill>
                <a:srgbClr val="000000"/>
              </a:solidFill>
              <a:latin typeface="Verdana"/>
              <a:ea typeface="Verdana"/>
              <a:cs typeface="Verdana"/>
              <a:sym typeface="Verdana"/>
            </a:endParaRPr>
          </a:p>
          <a:p>
            <a:pPr indent="0" lvl="0" marL="0" rtl="0" algn="l">
              <a:lnSpc>
                <a:spcPct val="115000"/>
              </a:lnSpc>
              <a:spcBef>
                <a:spcPts val="0"/>
              </a:spcBef>
              <a:spcAft>
                <a:spcPts val="0"/>
              </a:spcAft>
              <a:buNone/>
            </a:pPr>
            <a:r>
              <a:rPr lang="en" sz="1600">
                <a:solidFill>
                  <a:srgbClr val="000000"/>
                </a:solidFill>
                <a:latin typeface="Verdana"/>
                <a:ea typeface="Verdana"/>
                <a:cs typeface="Verdana"/>
                <a:sym typeface="Verdana"/>
              </a:rPr>
              <a:t>55 Victoria Road, Ruislip Manor</a:t>
            </a:r>
            <a:r>
              <a:rPr lang="en" sz="1600">
                <a:latin typeface="Verdana"/>
                <a:ea typeface="Verdana"/>
                <a:cs typeface="Verdana"/>
                <a:sym typeface="Verdana"/>
              </a:rPr>
              <a:t>,</a:t>
            </a:r>
            <a:r>
              <a:rPr lang="en" sz="1600">
                <a:solidFill>
                  <a:srgbClr val="000000"/>
                </a:solidFill>
                <a:latin typeface="Verdana"/>
                <a:ea typeface="Verdana"/>
                <a:cs typeface="Verdana"/>
                <a:sym typeface="Verdana"/>
              </a:rPr>
              <a:t> </a:t>
            </a:r>
            <a:endParaRPr sz="1600">
              <a:solidFill>
                <a:srgbClr val="000000"/>
              </a:solidFill>
              <a:latin typeface="Verdana"/>
              <a:ea typeface="Verdana"/>
              <a:cs typeface="Verdana"/>
              <a:sym typeface="Verdana"/>
            </a:endParaRPr>
          </a:p>
          <a:p>
            <a:pPr indent="0" lvl="0" marL="0" rtl="0" algn="l">
              <a:lnSpc>
                <a:spcPct val="115000"/>
              </a:lnSpc>
              <a:spcBef>
                <a:spcPts val="0"/>
              </a:spcBef>
              <a:spcAft>
                <a:spcPts val="0"/>
              </a:spcAft>
              <a:buNone/>
            </a:pPr>
            <a:r>
              <a:rPr lang="en" sz="1600">
                <a:solidFill>
                  <a:srgbClr val="000000"/>
                </a:solidFill>
                <a:latin typeface="Verdana"/>
                <a:ea typeface="Verdana"/>
                <a:cs typeface="Verdana"/>
                <a:sym typeface="Verdana"/>
              </a:rPr>
              <a:t>HA4 9BH</a:t>
            </a:r>
            <a:endParaRPr sz="1600">
              <a:solidFill>
                <a:srgbClr val="000000"/>
              </a:solidFill>
              <a:latin typeface="Verdana"/>
              <a:ea typeface="Verdana"/>
              <a:cs typeface="Verdana"/>
              <a:sym typeface="Verdana"/>
            </a:endParaRPr>
          </a:p>
          <a:p>
            <a:pPr indent="0" lvl="0" marL="0" rtl="0" algn="l">
              <a:spcBef>
                <a:spcPts val="0"/>
              </a:spcBef>
              <a:spcAft>
                <a:spcPts val="0"/>
              </a:spcAft>
              <a:buNone/>
            </a:pPr>
            <a:r>
              <a:t/>
            </a:r>
            <a:endParaRPr>
              <a:solidFill>
                <a:srgbClr val="595959"/>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43"/>
          <p:cNvSpPr txBox="1"/>
          <p:nvPr/>
        </p:nvSpPr>
        <p:spPr>
          <a:xfrm>
            <a:off x="206725" y="917375"/>
            <a:ext cx="8520600" cy="5727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2800" u="sng">
                <a:solidFill>
                  <a:srgbClr val="000000"/>
                </a:solidFill>
              </a:rPr>
              <a:t>Sweets, crisps &amp; drinks in school</a:t>
            </a:r>
            <a:endParaRPr sz="2800" u="sng">
              <a:solidFill>
                <a:srgbClr val="000000"/>
              </a:solidFill>
            </a:endParaRPr>
          </a:p>
        </p:txBody>
      </p:sp>
      <p:sp>
        <p:nvSpPr>
          <p:cNvPr id="247" name="Google Shape;247;p43"/>
          <p:cNvSpPr txBox="1"/>
          <p:nvPr/>
        </p:nvSpPr>
        <p:spPr>
          <a:xfrm>
            <a:off x="206725" y="1808525"/>
            <a:ext cx="8361300" cy="2849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lang="en" sz="1800"/>
              <a:t>The</a:t>
            </a:r>
            <a:r>
              <a:rPr lang="en" sz="1800">
                <a:solidFill>
                  <a:srgbClr val="000000"/>
                </a:solidFill>
              </a:rPr>
              <a:t> following items of confection</a:t>
            </a:r>
            <a:r>
              <a:rPr lang="en" sz="1800"/>
              <a:t>e</a:t>
            </a:r>
            <a:r>
              <a:rPr lang="en" sz="1800">
                <a:solidFill>
                  <a:srgbClr val="000000"/>
                </a:solidFill>
              </a:rPr>
              <a:t>ry are banned in our school:</a:t>
            </a:r>
            <a:endParaRPr sz="1800">
              <a:solidFill>
                <a:srgbClr val="000000"/>
              </a:solidFill>
            </a:endParaRPr>
          </a:p>
          <a:p>
            <a:pPr indent="-342900" lvl="0" marL="457200" rtl="0" algn="l">
              <a:lnSpc>
                <a:spcPct val="115000"/>
              </a:lnSpc>
              <a:spcBef>
                <a:spcPts val="1200"/>
              </a:spcBef>
              <a:spcAft>
                <a:spcPts val="0"/>
              </a:spcAft>
              <a:buClr>
                <a:srgbClr val="000000"/>
              </a:buClr>
              <a:buSzPts val="1800"/>
              <a:buChar char="❏"/>
            </a:pPr>
            <a:r>
              <a:rPr lang="en" sz="1800">
                <a:solidFill>
                  <a:srgbClr val="000000"/>
                </a:solidFill>
              </a:rPr>
              <a:t>Fizzy drinks</a:t>
            </a:r>
            <a:endParaRPr sz="1800">
              <a:solidFill>
                <a:srgbClr val="000000"/>
              </a:solidFill>
            </a:endParaRPr>
          </a:p>
          <a:p>
            <a:pPr indent="-342900" lvl="0" marL="457200" rtl="0" algn="l">
              <a:lnSpc>
                <a:spcPct val="115000"/>
              </a:lnSpc>
              <a:spcBef>
                <a:spcPts val="0"/>
              </a:spcBef>
              <a:spcAft>
                <a:spcPts val="0"/>
              </a:spcAft>
              <a:buClr>
                <a:srgbClr val="000000"/>
              </a:buClr>
              <a:buSzPts val="1800"/>
              <a:buChar char="❏"/>
            </a:pPr>
            <a:r>
              <a:rPr lang="en" sz="1800">
                <a:solidFill>
                  <a:srgbClr val="000000"/>
                </a:solidFill>
              </a:rPr>
              <a:t>Energy drinks</a:t>
            </a:r>
            <a:endParaRPr sz="1800">
              <a:solidFill>
                <a:srgbClr val="000000"/>
              </a:solidFill>
            </a:endParaRPr>
          </a:p>
          <a:p>
            <a:pPr indent="-342900" lvl="0" marL="457200" rtl="0" algn="l">
              <a:lnSpc>
                <a:spcPct val="115000"/>
              </a:lnSpc>
              <a:spcBef>
                <a:spcPts val="0"/>
              </a:spcBef>
              <a:spcAft>
                <a:spcPts val="0"/>
              </a:spcAft>
              <a:buClr>
                <a:srgbClr val="000000"/>
              </a:buClr>
              <a:buSzPts val="1800"/>
              <a:buChar char="❏"/>
            </a:pPr>
            <a:r>
              <a:rPr lang="en" sz="1800">
                <a:solidFill>
                  <a:srgbClr val="000000"/>
                </a:solidFill>
              </a:rPr>
              <a:t>Large (share sized bags) of crisps</a:t>
            </a:r>
            <a:endParaRPr sz="1800">
              <a:solidFill>
                <a:srgbClr val="000000"/>
              </a:solidFill>
            </a:endParaRPr>
          </a:p>
          <a:p>
            <a:pPr indent="-342900" lvl="0" marL="457200" rtl="0" algn="l">
              <a:lnSpc>
                <a:spcPct val="115000"/>
              </a:lnSpc>
              <a:spcBef>
                <a:spcPts val="0"/>
              </a:spcBef>
              <a:spcAft>
                <a:spcPts val="0"/>
              </a:spcAft>
              <a:buClr>
                <a:srgbClr val="000000"/>
              </a:buClr>
              <a:buSzPts val="1800"/>
              <a:buChar char="❏"/>
            </a:pPr>
            <a:r>
              <a:rPr lang="en" sz="1800">
                <a:solidFill>
                  <a:srgbClr val="000000"/>
                </a:solidFill>
              </a:rPr>
              <a:t>Large (share sized bags) of sweets</a:t>
            </a:r>
            <a:endParaRPr sz="1800">
              <a:solidFill>
                <a:srgbClr val="000000"/>
              </a:solidFill>
            </a:endParaRPr>
          </a:p>
          <a:p>
            <a:pPr indent="-342900" lvl="0" marL="457200" rtl="0" algn="l">
              <a:lnSpc>
                <a:spcPct val="115000"/>
              </a:lnSpc>
              <a:spcBef>
                <a:spcPts val="0"/>
              </a:spcBef>
              <a:spcAft>
                <a:spcPts val="0"/>
              </a:spcAft>
              <a:buClr>
                <a:srgbClr val="000000"/>
              </a:buClr>
              <a:buSzPts val="1800"/>
              <a:buChar char="❏"/>
            </a:pPr>
            <a:r>
              <a:rPr lang="en" sz="1800">
                <a:solidFill>
                  <a:srgbClr val="000000"/>
                </a:solidFill>
              </a:rPr>
              <a:t>Whole packets of biscuits</a:t>
            </a:r>
            <a:endParaRPr sz="1800">
              <a:solidFill>
                <a:srgbClr val="000000"/>
              </a:solidFill>
            </a:endParaRPr>
          </a:p>
        </p:txBody>
      </p:sp>
      <p:pic>
        <p:nvPicPr>
          <p:cNvPr id="248" name="Google Shape;248;p43"/>
          <p:cNvPicPr preferRelativeResize="0"/>
          <p:nvPr/>
        </p:nvPicPr>
        <p:blipFill>
          <a:blip r:embed="rId3">
            <a:alphaModFix/>
          </a:blip>
          <a:stretch>
            <a:fillRect/>
          </a:stretch>
        </p:blipFill>
        <p:spPr>
          <a:xfrm>
            <a:off x="4665575" y="3682463"/>
            <a:ext cx="1970224" cy="1186225"/>
          </a:xfrm>
          <a:prstGeom prst="rect">
            <a:avLst/>
          </a:prstGeom>
          <a:noFill/>
          <a:ln>
            <a:noFill/>
          </a:ln>
        </p:spPr>
      </p:pic>
      <p:pic>
        <p:nvPicPr>
          <p:cNvPr id="249" name="Google Shape;249;p43"/>
          <p:cNvPicPr preferRelativeResize="0"/>
          <p:nvPr/>
        </p:nvPicPr>
        <p:blipFill>
          <a:blip r:embed="rId4">
            <a:alphaModFix/>
          </a:blip>
          <a:stretch>
            <a:fillRect/>
          </a:stretch>
        </p:blipFill>
        <p:spPr>
          <a:xfrm>
            <a:off x="7106425" y="3428075"/>
            <a:ext cx="1229850" cy="1229850"/>
          </a:xfrm>
          <a:prstGeom prst="rect">
            <a:avLst/>
          </a:prstGeom>
          <a:noFill/>
          <a:ln>
            <a:noFill/>
          </a:ln>
        </p:spPr>
      </p:pic>
      <p:pic>
        <p:nvPicPr>
          <p:cNvPr id="250" name="Google Shape;250;p43"/>
          <p:cNvPicPr preferRelativeResize="0"/>
          <p:nvPr/>
        </p:nvPicPr>
        <p:blipFill>
          <a:blip r:embed="rId5">
            <a:alphaModFix/>
          </a:blip>
          <a:stretch>
            <a:fillRect/>
          </a:stretch>
        </p:blipFill>
        <p:spPr>
          <a:xfrm>
            <a:off x="8138799" y="780000"/>
            <a:ext cx="1005200" cy="1306250"/>
          </a:xfrm>
          <a:prstGeom prst="rect">
            <a:avLst/>
          </a:prstGeom>
          <a:noFill/>
          <a:ln>
            <a:noFill/>
          </a:ln>
        </p:spPr>
      </p:pic>
      <p:pic>
        <p:nvPicPr>
          <p:cNvPr id="251" name="Google Shape;251;p43"/>
          <p:cNvPicPr preferRelativeResize="0"/>
          <p:nvPr/>
        </p:nvPicPr>
        <p:blipFill>
          <a:blip r:embed="rId6">
            <a:alphaModFix/>
          </a:blip>
          <a:stretch>
            <a:fillRect/>
          </a:stretch>
        </p:blipFill>
        <p:spPr>
          <a:xfrm>
            <a:off x="5665475" y="2209800"/>
            <a:ext cx="1678226" cy="1385399"/>
          </a:xfrm>
          <a:prstGeom prst="rect">
            <a:avLst/>
          </a:prstGeom>
          <a:noFill/>
          <a:ln>
            <a:noFill/>
          </a:ln>
        </p:spPr>
      </p:pic>
      <p:pic>
        <p:nvPicPr>
          <p:cNvPr id="252" name="Google Shape;252;p43"/>
          <p:cNvPicPr preferRelativeResize="0"/>
          <p:nvPr/>
        </p:nvPicPr>
        <p:blipFill>
          <a:blip r:embed="rId7">
            <a:alphaModFix/>
          </a:blip>
          <a:stretch>
            <a:fillRect/>
          </a:stretch>
        </p:blipFill>
        <p:spPr>
          <a:xfrm>
            <a:off x="7169750" y="2205563"/>
            <a:ext cx="1103200" cy="1103200"/>
          </a:xfrm>
          <a:prstGeom prst="rect">
            <a:avLst/>
          </a:prstGeom>
          <a:noFill/>
          <a:ln>
            <a:noFill/>
          </a:ln>
        </p:spPr>
      </p:pic>
      <p:pic>
        <p:nvPicPr>
          <p:cNvPr id="253" name="Google Shape;253;p43"/>
          <p:cNvPicPr preferRelativeResize="0"/>
          <p:nvPr/>
        </p:nvPicPr>
        <p:blipFill>
          <a:blip r:embed="rId8">
            <a:alphaModFix/>
          </a:blip>
          <a:stretch>
            <a:fillRect/>
          </a:stretch>
        </p:blipFill>
        <p:spPr>
          <a:xfrm>
            <a:off x="668500" y="3948450"/>
            <a:ext cx="2473300" cy="1103200"/>
          </a:xfrm>
          <a:prstGeom prst="rect">
            <a:avLst/>
          </a:prstGeom>
          <a:noFill/>
          <a:ln>
            <a:noFill/>
          </a:ln>
        </p:spPr>
      </p:pic>
      <p:pic>
        <p:nvPicPr>
          <p:cNvPr id="254" name="Google Shape;254;p43"/>
          <p:cNvPicPr preferRelativeResize="0"/>
          <p:nvPr/>
        </p:nvPicPr>
        <p:blipFill>
          <a:blip r:embed="rId9">
            <a:alphaModFix/>
          </a:blip>
          <a:stretch>
            <a:fillRect/>
          </a:stretch>
        </p:blipFill>
        <p:spPr>
          <a:xfrm>
            <a:off x="3141800" y="3885125"/>
            <a:ext cx="1229850" cy="1229850"/>
          </a:xfrm>
          <a:prstGeom prst="rect">
            <a:avLst/>
          </a:prstGeom>
          <a:noFill/>
          <a:ln>
            <a:noFill/>
          </a:ln>
        </p:spPr>
      </p:pic>
      <p:pic>
        <p:nvPicPr>
          <p:cNvPr id="255" name="Google Shape;255;p43"/>
          <p:cNvPicPr preferRelativeResize="0"/>
          <p:nvPr/>
        </p:nvPicPr>
        <p:blipFill rotWithShape="1">
          <a:blip r:embed="rId10">
            <a:alphaModFix/>
          </a:blip>
          <a:srcRect b="5383" l="0" r="0" t="0"/>
          <a:stretch/>
        </p:blipFill>
        <p:spPr>
          <a:xfrm>
            <a:off x="6472775" y="697600"/>
            <a:ext cx="1282520" cy="1229850"/>
          </a:xfrm>
          <a:prstGeom prst="rect">
            <a:avLst/>
          </a:prstGeom>
          <a:noFill/>
          <a:ln>
            <a:noFill/>
          </a:ln>
        </p:spPr>
      </p:pic>
      <p:sp>
        <p:nvSpPr>
          <p:cNvPr id="256" name="Google Shape;256;p43"/>
          <p:cNvSpPr txBox="1"/>
          <p:nvPr/>
        </p:nvSpPr>
        <p:spPr>
          <a:xfrm>
            <a:off x="0" y="0"/>
            <a:ext cx="58521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200">
                <a:solidFill>
                  <a:srgbClr val="F1C233"/>
                </a:solidFill>
                <a:latin typeface="Century Gothic"/>
                <a:ea typeface="Century Gothic"/>
                <a:cs typeface="Century Gothic"/>
                <a:sym typeface="Century Gothic"/>
              </a:rPr>
              <a:t>Banned Confectionery</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44"/>
          <p:cNvSpPr txBox="1"/>
          <p:nvPr>
            <p:ph type="title"/>
          </p:nvPr>
        </p:nvSpPr>
        <p:spPr>
          <a:xfrm>
            <a:off x="220994" y="4"/>
            <a:ext cx="8229600" cy="507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2200">
                <a:solidFill>
                  <a:srgbClr val="F1C233"/>
                </a:solidFill>
                <a:latin typeface="Century Gothic"/>
                <a:ea typeface="Century Gothic"/>
                <a:cs typeface="Century Gothic"/>
                <a:sym typeface="Century Gothic"/>
              </a:rPr>
              <a:t>Northwood Sanctions</a:t>
            </a:r>
            <a:endParaRPr b="1" sz="2200">
              <a:solidFill>
                <a:srgbClr val="F1C233"/>
              </a:solidFill>
              <a:latin typeface="Century Gothic"/>
              <a:ea typeface="Century Gothic"/>
              <a:cs typeface="Century Gothic"/>
              <a:sym typeface="Century Gothic"/>
            </a:endParaRPr>
          </a:p>
        </p:txBody>
      </p:sp>
      <p:sp>
        <p:nvSpPr>
          <p:cNvPr id="262" name="Google Shape;262;p44"/>
          <p:cNvSpPr/>
          <p:nvPr/>
        </p:nvSpPr>
        <p:spPr>
          <a:xfrm>
            <a:off x="120425" y="587050"/>
            <a:ext cx="2479200" cy="1984800"/>
          </a:xfrm>
          <a:prstGeom prst="roundRect">
            <a:avLst>
              <a:gd fmla="val 16667" name="adj"/>
            </a:avLst>
          </a:prstGeom>
          <a:solidFill>
            <a:srgbClr val="B4A7D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u="sng"/>
              <a:t>40 min HOY sanction</a:t>
            </a:r>
            <a:endParaRPr b="1" sz="1500" u="sng"/>
          </a:p>
          <a:p>
            <a:pPr indent="0" lvl="0" marL="0" rtl="0" algn="ctr">
              <a:spcBef>
                <a:spcPts val="0"/>
              </a:spcBef>
              <a:spcAft>
                <a:spcPts val="0"/>
              </a:spcAft>
              <a:buNone/>
            </a:pPr>
            <a:r>
              <a:t/>
            </a:r>
            <a:endParaRPr sz="300"/>
          </a:p>
          <a:p>
            <a:pPr indent="0" lvl="0" marL="0" rtl="0" algn="l">
              <a:spcBef>
                <a:spcPts val="0"/>
              </a:spcBef>
              <a:spcAft>
                <a:spcPts val="0"/>
              </a:spcAft>
              <a:buNone/>
            </a:pPr>
            <a:r>
              <a:rPr lang="en" sz="1100"/>
              <a:t>Uniform Infringement (top button, make up, lack of house badge, incorrect footwear, shirt untucked, incorrect bag)</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lang="en" sz="1100"/>
              <a:t>Fizzy drinks, chewing gum</a:t>
            </a:r>
            <a:endParaRPr sz="1100"/>
          </a:p>
          <a:p>
            <a:pPr indent="0" lvl="0" marL="0" rtl="0" algn="l">
              <a:spcBef>
                <a:spcPts val="0"/>
              </a:spcBef>
              <a:spcAft>
                <a:spcPts val="0"/>
              </a:spcAft>
              <a:buNone/>
            </a:pPr>
            <a:r>
              <a:t/>
            </a:r>
            <a:endParaRPr sz="400"/>
          </a:p>
          <a:p>
            <a:pPr indent="0" lvl="0" marL="0" rtl="0" algn="l">
              <a:spcBef>
                <a:spcPts val="0"/>
              </a:spcBef>
              <a:spcAft>
                <a:spcPts val="0"/>
              </a:spcAft>
              <a:buNone/>
            </a:pPr>
            <a:r>
              <a:rPr lang="en" sz="1100"/>
              <a:t>Poor organisation (equipment)</a:t>
            </a:r>
            <a:endParaRPr sz="1100"/>
          </a:p>
          <a:p>
            <a:pPr indent="0" lvl="0" marL="0" rtl="0" algn="l">
              <a:spcBef>
                <a:spcPts val="0"/>
              </a:spcBef>
              <a:spcAft>
                <a:spcPts val="0"/>
              </a:spcAft>
              <a:buNone/>
            </a:pPr>
            <a:r>
              <a:t/>
            </a:r>
            <a:endParaRPr sz="400"/>
          </a:p>
          <a:p>
            <a:pPr indent="0" lvl="0" marL="0" rtl="0" algn="l">
              <a:spcBef>
                <a:spcPts val="0"/>
              </a:spcBef>
              <a:spcAft>
                <a:spcPts val="0"/>
              </a:spcAft>
              <a:buNone/>
            </a:pPr>
            <a:r>
              <a:rPr lang="en" sz="1100"/>
              <a:t>Use of mobile phone</a:t>
            </a:r>
            <a:endParaRPr sz="1100"/>
          </a:p>
          <a:p>
            <a:pPr indent="0" lvl="0" marL="0" rtl="0" algn="l">
              <a:spcBef>
                <a:spcPts val="0"/>
              </a:spcBef>
              <a:spcAft>
                <a:spcPts val="0"/>
              </a:spcAft>
              <a:buNone/>
            </a:pPr>
            <a:r>
              <a:t/>
            </a:r>
            <a:endParaRPr sz="400"/>
          </a:p>
          <a:p>
            <a:pPr indent="0" lvl="0" marL="0" rtl="0" algn="l">
              <a:spcBef>
                <a:spcPts val="0"/>
              </a:spcBef>
              <a:spcAft>
                <a:spcPts val="0"/>
              </a:spcAft>
              <a:buNone/>
            </a:pPr>
            <a:r>
              <a:rPr lang="en" sz="1100"/>
              <a:t>Lates (every 3 lessons)</a:t>
            </a:r>
            <a:endParaRPr/>
          </a:p>
        </p:txBody>
      </p:sp>
      <p:sp>
        <p:nvSpPr>
          <p:cNvPr id="263" name="Google Shape;263;p44"/>
          <p:cNvSpPr/>
          <p:nvPr/>
        </p:nvSpPr>
        <p:spPr>
          <a:xfrm>
            <a:off x="6409025" y="655099"/>
            <a:ext cx="2618400" cy="1916700"/>
          </a:xfrm>
          <a:prstGeom prst="roundRect">
            <a:avLst>
              <a:gd fmla="val 16667" name="adj"/>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u="sng"/>
              <a:t>40 min HOD Sanction</a:t>
            </a:r>
            <a:endParaRPr b="1" sz="1600" u="sng"/>
          </a:p>
          <a:p>
            <a:pPr indent="0" lvl="0" marL="0" rtl="0" algn="ctr">
              <a:spcBef>
                <a:spcPts val="0"/>
              </a:spcBef>
              <a:spcAft>
                <a:spcPts val="0"/>
              </a:spcAft>
              <a:buNone/>
            </a:pPr>
            <a:r>
              <a:t/>
            </a:r>
            <a:endParaRPr/>
          </a:p>
          <a:p>
            <a:pPr indent="0" lvl="0" marL="0" rtl="0" algn="ctr">
              <a:spcBef>
                <a:spcPts val="0"/>
              </a:spcBef>
              <a:spcAft>
                <a:spcPts val="0"/>
              </a:spcAft>
              <a:buNone/>
            </a:pPr>
            <a:r>
              <a:rPr lang="en"/>
              <a:t>Continued homework issues</a:t>
            </a:r>
            <a:endParaRPr/>
          </a:p>
          <a:p>
            <a:pPr indent="0" lvl="0" marL="0" rtl="0" algn="ctr">
              <a:spcBef>
                <a:spcPts val="0"/>
              </a:spcBef>
              <a:spcAft>
                <a:spcPts val="0"/>
              </a:spcAft>
              <a:buNone/>
            </a:pPr>
            <a:r>
              <a:rPr lang="en"/>
              <a:t>Continued poor ATL in lesson-2 warnings</a:t>
            </a:r>
            <a:endParaRPr/>
          </a:p>
          <a:p>
            <a:pPr indent="0" lvl="0" marL="0" rtl="0" algn="ctr">
              <a:spcBef>
                <a:spcPts val="0"/>
              </a:spcBef>
              <a:spcAft>
                <a:spcPts val="0"/>
              </a:spcAft>
              <a:buNone/>
            </a:pPr>
            <a:r>
              <a:rPr lang="en"/>
              <a:t>Persistent organisational issues </a:t>
            </a:r>
            <a:endParaRPr/>
          </a:p>
          <a:p>
            <a:pPr indent="0" lvl="0" marL="0" rtl="0" algn="l">
              <a:spcBef>
                <a:spcPts val="0"/>
              </a:spcBef>
              <a:spcAft>
                <a:spcPts val="0"/>
              </a:spcAft>
              <a:buNone/>
            </a:pPr>
            <a:r>
              <a:t/>
            </a:r>
            <a:endParaRPr/>
          </a:p>
        </p:txBody>
      </p:sp>
      <p:sp>
        <p:nvSpPr>
          <p:cNvPr id="264" name="Google Shape;264;p44"/>
          <p:cNvSpPr/>
          <p:nvPr/>
        </p:nvSpPr>
        <p:spPr>
          <a:xfrm>
            <a:off x="3136975" y="1233400"/>
            <a:ext cx="2746200" cy="1705800"/>
          </a:xfrm>
          <a:prstGeom prst="roundRect">
            <a:avLst>
              <a:gd fmla="val 16667" name="adj"/>
            </a:avLst>
          </a:prstGeom>
          <a:solidFill>
            <a:srgbClr val="E0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600" u="sng">
                <a:solidFill>
                  <a:schemeClr val="dk1"/>
                </a:solidFill>
              </a:rPr>
              <a:t>60 min LG Sanction</a:t>
            </a:r>
            <a:endParaRPr b="1" sz="1600" u="sng"/>
          </a:p>
          <a:p>
            <a:pPr indent="0" lvl="0" marL="0" rtl="0" algn="ctr">
              <a:spcBef>
                <a:spcPts val="0"/>
              </a:spcBef>
              <a:spcAft>
                <a:spcPts val="0"/>
              </a:spcAft>
              <a:buNone/>
            </a:pPr>
            <a:r>
              <a:t/>
            </a:r>
            <a:endParaRPr sz="100"/>
          </a:p>
          <a:p>
            <a:pPr indent="0" lvl="0" marL="0" rtl="0" algn="ctr">
              <a:spcBef>
                <a:spcPts val="0"/>
              </a:spcBef>
              <a:spcAft>
                <a:spcPts val="0"/>
              </a:spcAft>
              <a:buNone/>
            </a:pPr>
            <a:r>
              <a:rPr lang="en"/>
              <a:t>Missed HOY/HOD sanction</a:t>
            </a:r>
            <a:endParaRPr/>
          </a:p>
          <a:p>
            <a:pPr indent="0" lvl="0" marL="0" rtl="0" algn="ctr">
              <a:spcBef>
                <a:spcPts val="0"/>
              </a:spcBef>
              <a:spcAft>
                <a:spcPts val="0"/>
              </a:spcAft>
              <a:buNone/>
            </a:pPr>
            <a:r>
              <a:rPr lang="en"/>
              <a:t>Removal from lesson (3 warnings) and Defiance</a:t>
            </a:r>
            <a:endParaRPr/>
          </a:p>
          <a:p>
            <a:pPr indent="0" lvl="0" marL="0" rtl="0" algn="ctr">
              <a:spcBef>
                <a:spcPts val="0"/>
              </a:spcBef>
              <a:spcAft>
                <a:spcPts val="0"/>
              </a:spcAft>
              <a:buNone/>
            </a:pPr>
            <a:r>
              <a:rPr lang="en"/>
              <a:t>Swearing (if at a member of staff then FTE/internal FTE) </a:t>
            </a:r>
            <a:endParaRPr/>
          </a:p>
          <a:p>
            <a:pPr indent="0" lvl="0" marL="0" rtl="0" algn="ctr">
              <a:spcBef>
                <a:spcPts val="0"/>
              </a:spcBef>
              <a:spcAft>
                <a:spcPts val="0"/>
              </a:spcAft>
              <a:buNone/>
            </a:pPr>
            <a:r>
              <a:rPr lang="en"/>
              <a:t>Play-fighting </a:t>
            </a:r>
            <a:endParaRPr/>
          </a:p>
          <a:p>
            <a:pPr indent="0" lvl="0" marL="0" rtl="0" algn="l">
              <a:spcBef>
                <a:spcPts val="0"/>
              </a:spcBef>
              <a:spcAft>
                <a:spcPts val="0"/>
              </a:spcAft>
              <a:buNone/>
            </a:pPr>
            <a:r>
              <a:t/>
            </a:r>
            <a:endParaRPr/>
          </a:p>
        </p:txBody>
      </p:sp>
      <p:sp>
        <p:nvSpPr>
          <p:cNvPr id="265" name="Google Shape;265;p44"/>
          <p:cNvSpPr/>
          <p:nvPr/>
        </p:nvSpPr>
        <p:spPr>
          <a:xfrm>
            <a:off x="3136975" y="3128300"/>
            <a:ext cx="2618400" cy="2007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a:p>
            <a:pPr indent="0" lvl="0" marL="0" rtl="0" algn="ctr">
              <a:spcBef>
                <a:spcPts val="0"/>
              </a:spcBef>
              <a:spcAft>
                <a:spcPts val="0"/>
              </a:spcAft>
              <a:buClr>
                <a:schemeClr val="dk1"/>
              </a:buClr>
              <a:buSzPts val="1100"/>
              <a:buFont typeface="Arial"/>
              <a:buNone/>
            </a:pPr>
            <a:r>
              <a:rPr b="1" lang="en" sz="1600" u="sng">
                <a:solidFill>
                  <a:schemeClr val="dk1"/>
                </a:solidFill>
              </a:rPr>
              <a:t>Internal</a:t>
            </a:r>
            <a:endParaRPr/>
          </a:p>
          <a:p>
            <a:pPr indent="0" lvl="0" marL="0" rtl="0" algn="ctr">
              <a:spcBef>
                <a:spcPts val="0"/>
              </a:spcBef>
              <a:spcAft>
                <a:spcPts val="0"/>
              </a:spcAft>
              <a:buNone/>
            </a:pPr>
            <a:r>
              <a:rPr lang="en"/>
              <a:t>Missed LG detention </a:t>
            </a:r>
            <a:endParaRPr/>
          </a:p>
          <a:p>
            <a:pPr indent="0" lvl="0" marL="0" rtl="0" algn="ctr">
              <a:spcBef>
                <a:spcPts val="0"/>
              </a:spcBef>
              <a:spcAft>
                <a:spcPts val="0"/>
              </a:spcAft>
              <a:buNone/>
            </a:pPr>
            <a:r>
              <a:rPr lang="en"/>
              <a:t>Fighting (Possible FTE depending on seriousness)</a:t>
            </a:r>
            <a:endParaRPr/>
          </a:p>
          <a:p>
            <a:pPr indent="0" lvl="0" marL="0" rtl="0" algn="ctr">
              <a:spcBef>
                <a:spcPts val="0"/>
              </a:spcBef>
              <a:spcAft>
                <a:spcPts val="0"/>
              </a:spcAft>
              <a:buNone/>
            </a:pPr>
            <a:r>
              <a:rPr lang="en"/>
              <a:t>HoY/AHT concerns</a:t>
            </a:r>
            <a:endParaRPr/>
          </a:p>
          <a:p>
            <a:pPr indent="0" lvl="0" marL="0" rtl="0" algn="ctr">
              <a:spcBef>
                <a:spcPts val="0"/>
              </a:spcBef>
              <a:spcAft>
                <a:spcPts val="0"/>
              </a:spcAft>
              <a:buNone/>
            </a:pPr>
            <a:r>
              <a:rPr lang="en"/>
              <a:t>2 removals in a week </a:t>
            </a:r>
            <a:endParaRPr/>
          </a:p>
          <a:p>
            <a:pPr indent="0" lvl="0" marL="0" rtl="0" algn="ctr">
              <a:spcBef>
                <a:spcPts val="0"/>
              </a:spcBef>
              <a:spcAft>
                <a:spcPts val="0"/>
              </a:spcAft>
              <a:buNone/>
            </a:pPr>
            <a:r>
              <a:t/>
            </a:r>
            <a:endParaRPr sz="700"/>
          </a:p>
          <a:p>
            <a:pPr indent="0" lvl="0" marL="0" rtl="0" algn="ctr">
              <a:spcBef>
                <a:spcPts val="0"/>
              </a:spcBef>
              <a:spcAft>
                <a:spcPts val="0"/>
              </a:spcAft>
              <a:buNone/>
            </a:pPr>
            <a:r>
              <a:rPr lang="en"/>
              <a:t>2 removals in a day is a FTE </a:t>
            </a:r>
            <a:endParaRPr/>
          </a:p>
        </p:txBody>
      </p:sp>
      <p:sp>
        <p:nvSpPr>
          <p:cNvPr id="266" name="Google Shape;266;p44"/>
          <p:cNvSpPr/>
          <p:nvPr/>
        </p:nvSpPr>
        <p:spPr>
          <a:xfrm rot="5401514">
            <a:off x="2591665" y="2125090"/>
            <a:ext cx="681000" cy="664800"/>
          </a:xfrm>
          <a:prstGeom prst="bentUpArrow">
            <a:avLst>
              <a:gd fmla="val 25000" name="adj1"/>
              <a:gd fmla="val 25000" name="adj2"/>
              <a:gd fmla="val 25000" name="adj3"/>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44"/>
          <p:cNvSpPr/>
          <p:nvPr/>
        </p:nvSpPr>
        <p:spPr>
          <a:xfrm flipH="1" rot="-5401514">
            <a:off x="5735978" y="2000421"/>
            <a:ext cx="681000" cy="664800"/>
          </a:xfrm>
          <a:prstGeom prst="bentUpArrow">
            <a:avLst>
              <a:gd fmla="val 25000" name="adj1"/>
              <a:gd fmla="val 25000" name="adj2"/>
              <a:gd fmla="val 25000" name="adj3"/>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44"/>
          <p:cNvSpPr/>
          <p:nvPr/>
        </p:nvSpPr>
        <p:spPr>
          <a:xfrm>
            <a:off x="4218613" y="2798006"/>
            <a:ext cx="315900" cy="330300"/>
          </a:xfrm>
          <a:prstGeom prst="downArrow">
            <a:avLst>
              <a:gd fmla="val 50000" name="adj1"/>
              <a:gd fmla="val 50000" name="adj2"/>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72" name="Shape 272"/>
        <p:cNvGrpSpPr/>
        <p:nvPr/>
      </p:nvGrpSpPr>
      <p:grpSpPr>
        <a:xfrm>
          <a:off x="0" y="0"/>
          <a:ext cx="0" cy="0"/>
          <a:chOff x="0" y="0"/>
          <a:chExt cx="0" cy="0"/>
        </a:xfrm>
      </p:grpSpPr>
      <p:pic>
        <p:nvPicPr>
          <p:cNvPr id="273" name="Google Shape;273;p45"/>
          <p:cNvPicPr preferRelativeResize="0"/>
          <p:nvPr/>
        </p:nvPicPr>
        <p:blipFill>
          <a:blip r:embed="rId3">
            <a:alphaModFix/>
          </a:blip>
          <a:stretch>
            <a:fillRect/>
          </a:stretch>
        </p:blipFill>
        <p:spPr>
          <a:xfrm>
            <a:off x="1197825" y="2812900"/>
            <a:ext cx="2143125" cy="2143125"/>
          </a:xfrm>
          <a:prstGeom prst="rect">
            <a:avLst/>
          </a:prstGeom>
          <a:noFill/>
          <a:ln>
            <a:noFill/>
          </a:ln>
        </p:spPr>
      </p:pic>
      <p:sp>
        <p:nvSpPr>
          <p:cNvPr id="274" name="Google Shape;274;p45"/>
          <p:cNvSpPr txBox="1"/>
          <p:nvPr/>
        </p:nvSpPr>
        <p:spPr>
          <a:xfrm>
            <a:off x="95550" y="597600"/>
            <a:ext cx="4014600" cy="203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4000">
                <a:solidFill>
                  <a:schemeClr val="dk1"/>
                </a:solidFill>
              </a:rPr>
              <a:t>What do you think of when you see </a:t>
            </a:r>
            <a:endParaRPr sz="200"/>
          </a:p>
        </p:txBody>
      </p:sp>
      <p:pic>
        <p:nvPicPr>
          <p:cNvPr id="275" name="Google Shape;275;p45"/>
          <p:cNvPicPr preferRelativeResize="0"/>
          <p:nvPr/>
        </p:nvPicPr>
        <p:blipFill>
          <a:blip r:embed="rId4">
            <a:alphaModFix/>
          </a:blip>
          <a:stretch>
            <a:fillRect/>
          </a:stretch>
        </p:blipFill>
        <p:spPr>
          <a:xfrm>
            <a:off x="4521725" y="936975"/>
            <a:ext cx="3775000" cy="3775000"/>
          </a:xfrm>
          <a:prstGeom prst="rect">
            <a:avLst/>
          </a:prstGeom>
          <a:noFill/>
          <a:ln>
            <a:noFill/>
          </a:ln>
        </p:spPr>
      </p:pic>
      <p:sp>
        <p:nvSpPr>
          <p:cNvPr id="276" name="Google Shape;276;p45"/>
          <p:cNvSpPr txBox="1"/>
          <p:nvPr/>
        </p:nvSpPr>
        <p:spPr>
          <a:xfrm>
            <a:off x="0" y="0"/>
            <a:ext cx="71814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500">
                <a:solidFill>
                  <a:srgbClr val="F1C233"/>
                </a:solidFill>
              </a:rPr>
              <a:t>Attendance &amp; Punctuality - Ms Foskett</a:t>
            </a:r>
            <a:endParaRPr b="1"/>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1000"/>
                                        <p:tgtEl>
                                          <p:spTgt spid="2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80" name="Shape 280"/>
        <p:cNvGrpSpPr/>
        <p:nvPr/>
      </p:nvGrpSpPr>
      <p:grpSpPr>
        <a:xfrm>
          <a:off x="0" y="0"/>
          <a:ext cx="0" cy="0"/>
          <a:chOff x="0" y="0"/>
          <a:chExt cx="0" cy="0"/>
        </a:xfrm>
      </p:grpSpPr>
      <p:pic>
        <p:nvPicPr>
          <p:cNvPr id="281" name="Google Shape;281;p46"/>
          <p:cNvPicPr preferRelativeResize="0"/>
          <p:nvPr/>
        </p:nvPicPr>
        <p:blipFill rotWithShape="1">
          <a:blip r:embed="rId3">
            <a:alphaModFix/>
          </a:blip>
          <a:srcRect b="0" l="0" r="0" t="26248"/>
          <a:stretch/>
        </p:blipFill>
        <p:spPr>
          <a:xfrm>
            <a:off x="718138" y="970100"/>
            <a:ext cx="7707726" cy="3535149"/>
          </a:xfrm>
          <a:prstGeom prst="rect">
            <a:avLst/>
          </a:prstGeom>
          <a:noFill/>
          <a:ln>
            <a:noFill/>
          </a:ln>
        </p:spPr>
      </p:pic>
      <p:sp>
        <p:nvSpPr>
          <p:cNvPr id="282" name="Google Shape;282;p46"/>
          <p:cNvSpPr txBox="1"/>
          <p:nvPr>
            <p:ph type="title"/>
          </p:nvPr>
        </p:nvSpPr>
        <p:spPr>
          <a:xfrm>
            <a:off x="39525" y="0"/>
            <a:ext cx="8520600" cy="572700"/>
          </a:xfrm>
          <a:prstGeom prst="rect">
            <a:avLst/>
          </a:prstGeom>
        </p:spPr>
        <p:txBody>
          <a:bodyPr anchorCtr="0" anchor="ctr" bIns="91425" lIns="91425" spcFirstLastPara="1" rIns="91425" wrap="square" tIns="91425">
            <a:noAutofit/>
          </a:bodyPr>
          <a:lstStyle/>
          <a:p>
            <a:pPr indent="0" lvl="0" marL="0" rtl="0" algn="l">
              <a:lnSpc>
                <a:spcPct val="115000"/>
              </a:lnSpc>
              <a:spcBef>
                <a:spcPts val="1000"/>
              </a:spcBef>
              <a:spcAft>
                <a:spcPts val="0"/>
              </a:spcAft>
              <a:buNone/>
            </a:pPr>
            <a:r>
              <a:rPr b="1" lang="en" sz="2400"/>
              <a:t>What does 90% attendance mean?</a:t>
            </a:r>
            <a:endParaRPr b="1"/>
          </a:p>
        </p:txBody>
      </p:sp>
      <p:sp>
        <p:nvSpPr>
          <p:cNvPr id="283" name="Google Shape;283;p46"/>
          <p:cNvSpPr/>
          <p:nvPr/>
        </p:nvSpPr>
        <p:spPr>
          <a:xfrm rot="10800000">
            <a:off x="6300425" y="1226625"/>
            <a:ext cx="613200" cy="724800"/>
          </a:xfrm>
          <a:prstGeom prst="upArrow">
            <a:avLst>
              <a:gd fmla="val 50000" name="adj1"/>
              <a:gd fmla="val 50000" name="adj2"/>
            </a:avLst>
          </a:prstGeom>
          <a:solidFill>
            <a:srgbClr val="FF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84" name="Google Shape;284;p46"/>
          <p:cNvPicPr preferRelativeResize="0"/>
          <p:nvPr/>
        </p:nvPicPr>
        <p:blipFill>
          <a:blip r:embed="rId4">
            <a:alphaModFix/>
          </a:blip>
          <a:stretch>
            <a:fillRect/>
          </a:stretch>
        </p:blipFill>
        <p:spPr>
          <a:xfrm>
            <a:off x="7342250" y="666025"/>
            <a:ext cx="1594675" cy="15946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1"/>
                                        </p:tgtEl>
                                        <p:attrNameLst>
                                          <p:attrName>style.visibility</p:attrName>
                                        </p:attrNameLst>
                                      </p:cBhvr>
                                      <p:to>
                                        <p:strVal val="visible"/>
                                      </p:to>
                                    </p:set>
                                    <p:animEffect filter="fade" transition="in">
                                      <p:cBhvr>
                                        <p:cTn dur="1000"/>
                                        <p:tgtEl>
                                          <p:spTgt spid="2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1000"/>
                                        <p:tgtEl>
                                          <p:spTgt spid="2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9"/>
          <p:cNvSpPr txBox="1"/>
          <p:nvPr/>
        </p:nvSpPr>
        <p:spPr>
          <a:xfrm>
            <a:off x="57800" y="680125"/>
            <a:ext cx="8767200" cy="849600"/>
          </a:xfrm>
          <a:prstGeom prst="rect">
            <a:avLst/>
          </a:prstGeom>
          <a:noFill/>
          <a:ln>
            <a:noFill/>
          </a:ln>
        </p:spPr>
        <p:txBody>
          <a:bodyPr anchorCtr="0" anchor="t" bIns="91425" lIns="91425" spcFirstLastPara="1" rIns="91425" wrap="square" tIns="91425">
            <a:spAutoFit/>
          </a:bodyPr>
          <a:lstStyle/>
          <a:p>
            <a:pPr indent="0" lvl="0" marL="0" rtl="0" algn="l">
              <a:lnSpc>
                <a:spcPct val="140000"/>
              </a:lnSpc>
              <a:spcBef>
                <a:spcPts val="1500"/>
              </a:spcBef>
              <a:spcAft>
                <a:spcPts val="800"/>
              </a:spcAft>
              <a:buNone/>
            </a:pPr>
            <a:r>
              <a:rPr b="1" lang="en" sz="1800">
                <a:solidFill>
                  <a:srgbClr val="F6A412"/>
                </a:solidFill>
              </a:rPr>
              <a:t>“Be not afraid of greatness; some are born great, some achieve greatness, and others have greatness thrust upon them.” — </a:t>
            </a:r>
            <a:r>
              <a:rPr b="1" i="1" lang="en" sz="1800">
                <a:solidFill>
                  <a:srgbClr val="F6A412"/>
                </a:solidFill>
              </a:rPr>
              <a:t>William Shakespeare</a:t>
            </a:r>
            <a:endParaRPr sz="2500">
              <a:solidFill>
                <a:srgbClr val="F1C233"/>
              </a:solidFill>
            </a:endParaRPr>
          </a:p>
        </p:txBody>
      </p:sp>
      <p:sp>
        <p:nvSpPr>
          <p:cNvPr id="128" name="Google Shape;128;p29"/>
          <p:cNvSpPr txBox="1"/>
          <p:nvPr/>
        </p:nvSpPr>
        <p:spPr>
          <a:xfrm>
            <a:off x="486075" y="1529725"/>
            <a:ext cx="7600200" cy="2989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800">
                <a:solidFill>
                  <a:schemeClr val="dk1"/>
                </a:solidFill>
              </a:rPr>
              <a:t>Welcome to Northwood school,</a:t>
            </a:r>
            <a:endParaRPr sz="1800">
              <a:solidFill>
                <a:schemeClr val="dk1"/>
              </a:solidFill>
            </a:endParaRPr>
          </a:p>
          <a:p>
            <a:pPr indent="0" lvl="0" marL="0" rtl="0" algn="l">
              <a:lnSpc>
                <a:spcPct val="115000"/>
              </a:lnSpc>
              <a:spcBef>
                <a:spcPts val="1600"/>
              </a:spcBef>
              <a:spcAft>
                <a:spcPts val="0"/>
              </a:spcAft>
              <a:buNone/>
            </a:pPr>
            <a:r>
              <a:rPr lang="en" sz="1800">
                <a:solidFill>
                  <a:schemeClr val="dk1"/>
                </a:solidFill>
              </a:rPr>
              <a:t>We are looking forward to welcoming not only your child but your whole family to our school community.</a:t>
            </a:r>
            <a:endParaRPr sz="1800">
              <a:solidFill>
                <a:schemeClr val="dk1"/>
              </a:solidFill>
            </a:endParaRPr>
          </a:p>
          <a:p>
            <a:pPr indent="0" lvl="0" marL="0" rtl="0" algn="l">
              <a:lnSpc>
                <a:spcPct val="115000"/>
              </a:lnSpc>
              <a:spcBef>
                <a:spcPts val="1600"/>
              </a:spcBef>
              <a:spcAft>
                <a:spcPts val="0"/>
              </a:spcAft>
              <a:buNone/>
            </a:pPr>
            <a:r>
              <a:rPr lang="en" sz="1800">
                <a:solidFill>
                  <a:schemeClr val="dk1"/>
                </a:solidFill>
              </a:rPr>
              <a:t>This evening your will hear from :</a:t>
            </a:r>
            <a:endParaRPr sz="1800">
              <a:solidFill>
                <a:schemeClr val="dk1"/>
              </a:solidFill>
            </a:endParaRPr>
          </a:p>
          <a:p>
            <a:pPr indent="-342900" lvl="0" marL="457200" rtl="0" algn="l">
              <a:lnSpc>
                <a:spcPct val="115000"/>
              </a:lnSpc>
              <a:spcBef>
                <a:spcPts val="1600"/>
              </a:spcBef>
              <a:spcAft>
                <a:spcPts val="0"/>
              </a:spcAft>
              <a:buClr>
                <a:schemeClr val="dk1"/>
              </a:buClr>
              <a:buSzPts val="1800"/>
              <a:buChar char="●"/>
            </a:pPr>
            <a:r>
              <a:rPr lang="en" sz="1800">
                <a:solidFill>
                  <a:schemeClr val="dk1"/>
                </a:solidFill>
              </a:rPr>
              <a:t>Mr Shah - Headteacher</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 sz="1800">
                <a:solidFill>
                  <a:schemeClr val="dk1"/>
                </a:solidFill>
              </a:rPr>
              <a:t>Ms Foskett - Assistant Headteacher</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 sz="1800">
                <a:solidFill>
                  <a:schemeClr val="dk1"/>
                </a:solidFill>
              </a:rPr>
              <a:t>Ms Barry - Head of Year 7</a:t>
            </a:r>
            <a:endParaRPr sz="1800">
              <a:solidFill>
                <a:schemeClr val="dk1"/>
              </a:solidFill>
            </a:endParaRPr>
          </a:p>
        </p:txBody>
      </p:sp>
      <p:pic>
        <p:nvPicPr>
          <p:cNvPr id="129" name="Google Shape;129;p29"/>
          <p:cNvPicPr preferRelativeResize="0"/>
          <p:nvPr/>
        </p:nvPicPr>
        <p:blipFill>
          <a:blip r:embed="rId3">
            <a:alphaModFix/>
          </a:blip>
          <a:stretch>
            <a:fillRect/>
          </a:stretch>
        </p:blipFill>
        <p:spPr>
          <a:xfrm>
            <a:off x="8086267" y="1081717"/>
            <a:ext cx="860700" cy="8607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88" name="Shape 288"/>
        <p:cNvGrpSpPr/>
        <p:nvPr/>
      </p:nvGrpSpPr>
      <p:grpSpPr>
        <a:xfrm>
          <a:off x="0" y="0"/>
          <a:ext cx="0" cy="0"/>
          <a:chOff x="0" y="0"/>
          <a:chExt cx="0" cy="0"/>
        </a:xfrm>
      </p:grpSpPr>
      <p:sp>
        <p:nvSpPr>
          <p:cNvPr id="289" name="Google Shape;289;p47"/>
          <p:cNvSpPr/>
          <p:nvPr/>
        </p:nvSpPr>
        <p:spPr>
          <a:xfrm>
            <a:off x="5916200" y="3187550"/>
            <a:ext cx="1912800" cy="1246200"/>
          </a:xfrm>
          <a:prstGeom prst="upArrowCallout">
            <a:avLst>
              <a:gd fmla="val 25000" name="adj1"/>
              <a:gd fmla="val 25000" name="adj2"/>
              <a:gd fmla="val 25000" name="adj3"/>
              <a:gd fmla="val 64977" name="adj4"/>
            </a:avLst>
          </a:prstGeom>
          <a:solidFill>
            <a:srgbClr val="B4A7D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47"/>
          <p:cNvSpPr txBox="1"/>
          <p:nvPr>
            <p:ph type="title"/>
          </p:nvPr>
        </p:nvSpPr>
        <p:spPr>
          <a:xfrm>
            <a:off x="311700" y="0"/>
            <a:ext cx="85206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2150"/>
              <a:t>How can a couple of days have an impact?</a:t>
            </a:r>
            <a:endParaRPr b="1" sz="2150"/>
          </a:p>
        </p:txBody>
      </p:sp>
      <p:graphicFrame>
        <p:nvGraphicFramePr>
          <p:cNvPr id="291" name="Google Shape;291;p47"/>
          <p:cNvGraphicFramePr/>
          <p:nvPr/>
        </p:nvGraphicFramePr>
        <p:xfrm>
          <a:off x="342350" y="931050"/>
          <a:ext cx="3000000" cy="3000000"/>
        </p:xfrm>
        <a:graphic>
          <a:graphicData uri="http://schemas.openxmlformats.org/drawingml/2006/table">
            <a:tbl>
              <a:tblPr>
                <a:noFill/>
                <a:tableStyleId>{BD3E72B7-7AA3-494F-A723-A8868D31FAC8}</a:tableStyleId>
              </a:tblPr>
              <a:tblGrid>
                <a:gridCol w="1628775"/>
                <a:gridCol w="1847850"/>
                <a:gridCol w="1743075"/>
                <a:gridCol w="2266950"/>
              </a:tblGrid>
              <a:tr h="12700">
                <a:tc>
                  <a:txBody>
                    <a:bodyPr/>
                    <a:lstStyle/>
                    <a:p>
                      <a:pPr indent="0" lvl="0" marL="0" rtl="0" algn="l">
                        <a:spcBef>
                          <a:spcPts val="0"/>
                        </a:spcBef>
                        <a:spcAft>
                          <a:spcPts val="0"/>
                        </a:spcAft>
                        <a:buNone/>
                      </a:pPr>
                      <a:r>
                        <a:rPr b="1" lang="en" sz="1200">
                          <a:latin typeface="Century Gothic"/>
                          <a:ea typeface="Century Gothic"/>
                          <a:cs typeface="Century Gothic"/>
                          <a:sym typeface="Century Gothic"/>
                        </a:rPr>
                        <a:t>Attendance During One School Year (190 days)</a:t>
                      </a:r>
                      <a:endParaRPr b="1" sz="1200">
                        <a:latin typeface="Century Gothic"/>
                        <a:ea typeface="Century Gothic"/>
                        <a:cs typeface="Century Gothic"/>
                        <a:sym typeface="Century Gothic"/>
                      </a:endParaRPr>
                    </a:p>
                  </a:txBody>
                  <a:tcPr marT="63500" marB="63500" marR="63500" marL="63500"/>
                </a:tc>
                <a:tc>
                  <a:txBody>
                    <a:bodyPr/>
                    <a:lstStyle/>
                    <a:p>
                      <a:pPr indent="0" lvl="0" marL="0" rtl="0" algn="l">
                        <a:spcBef>
                          <a:spcPts val="0"/>
                        </a:spcBef>
                        <a:spcAft>
                          <a:spcPts val="0"/>
                        </a:spcAft>
                        <a:buNone/>
                      </a:pPr>
                      <a:r>
                        <a:rPr b="1" lang="en" sz="1200">
                          <a:latin typeface="Century Gothic"/>
                          <a:ea typeface="Century Gothic"/>
                          <a:cs typeface="Century Gothic"/>
                          <a:sym typeface="Century Gothic"/>
                        </a:rPr>
                        <a:t>Equivalent Days/ </a:t>
                      </a:r>
                      <a:endParaRPr b="1" sz="1200">
                        <a:latin typeface="Century Gothic"/>
                        <a:ea typeface="Century Gothic"/>
                        <a:cs typeface="Century Gothic"/>
                        <a:sym typeface="Century Gothic"/>
                      </a:endParaRPr>
                    </a:p>
                  </a:txBody>
                  <a:tcPr marT="63500" marB="63500" marR="63500" marL="63500"/>
                </a:tc>
                <a:tc>
                  <a:txBody>
                    <a:bodyPr/>
                    <a:lstStyle/>
                    <a:p>
                      <a:pPr indent="0" lvl="0" marL="0" rtl="0" algn="l">
                        <a:spcBef>
                          <a:spcPts val="0"/>
                        </a:spcBef>
                        <a:spcAft>
                          <a:spcPts val="0"/>
                        </a:spcAft>
                        <a:buNone/>
                      </a:pPr>
                      <a:r>
                        <a:rPr b="1" lang="en" sz="1200">
                          <a:latin typeface="Century Gothic"/>
                          <a:ea typeface="Century Gothic"/>
                          <a:cs typeface="Century Gothic"/>
                          <a:sym typeface="Century Gothic"/>
                        </a:rPr>
                        <a:t>Equivalent Weeks</a:t>
                      </a:r>
                      <a:endParaRPr b="1" sz="1200">
                        <a:latin typeface="Century Gothic"/>
                        <a:ea typeface="Century Gothic"/>
                        <a:cs typeface="Century Gothic"/>
                        <a:sym typeface="Century Gothic"/>
                      </a:endParaRPr>
                    </a:p>
                  </a:txBody>
                  <a:tcPr marT="63500" marB="63500" marR="63500" marL="63500"/>
                </a:tc>
                <a:tc>
                  <a:txBody>
                    <a:bodyPr/>
                    <a:lstStyle/>
                    <a:p>
                      <a:pPr indent="0" lvl="0" marL="0" rtl="0" algn="l">
                        <a:spcBef>
                          <a:spcPts val="0"/>
                        </a:spcBef>
                        <a:spcAft>
                          <a:spcPts val="0"/>
                        </a:spcAft>
                        <a:buNone/>
                      </a:pPr>
                      <a:r>
                        <a:rPr b="1" lang="en" sz="1200">
                          <a:latin typeface="Century Gothic"/>
                          <a:ea typeface="Century Gothic"/>
                          <a:cs typeface="Century Gothic"/>
                          <a:sym typeface="Century Gothic"/>
                        </a:rPr>
                        <a:t>Equivalent </a:t>
                      </a:r>
                      <a:r>
                        <a:rPr b="1" lang="en" sz="1200" u="sng">
                          <a:latin typeface="Century Gothic"/>
                          <a:ea typeface="Century Gothic"/>
                          <a:cs typeface="Century Gothic"/>
                          <a:sym typeface="Century Gothic"/>
                        </a:rPr>
                        <a:t>Year 11</a:t>
                      </a:r>
                      <a:r>
                        <a:rPr b="1" lang="en" sz="1200">
                          <a:latin typeface="Century Gothic"/>
                          <a:ea typeface="Century Gothic"/>
                          <a:cs typeface="Century Gothic"/>
                          <a:sym typeface="Century Gothic"/>
                        </a:rPr>
                        <a:t> Lessons Missed</a:t>
                      </a:r>
                      <a:endParaRPr b="1" sz="1200">
                        <a:latin typeface="Century Gothic"/>
                        <a:ea typeface="Century Gothic"/>
                        <a:cs typeface="Century Gothic"/>
                        <a:sym typeface="Century Gothic"/>
                      </a:endParaRPr>
                    </a:p>
                  </a:txBody>
                  <a:tcPr marT="63500" marB="63500" marR="63500" marL="63500"/>
                </a:tc>
              </a:tr>
              <a:tr h="12700">
                <a:tc>
                  <a:txBody>
                    <a:bodyPr/>
                    <a:lstStyle/>
                    <a:p>
                      <a:pPr indent="0" lvl="0" marL="0" rtl="0" algn="ctr">
                        <a:spcBef>
                          <a:spcPts val="0"/>
                        </a:spcBef>
                        <a:spcAft>
                          <a:spcPts val="0"/>
                        </a:spcAft>
                        <a:buNone/>
                      </a:pPr>
                      <a:r>
                        <a:rPr lang="en" sz="1200">
                          <a:latin typeface="Century Gothic"/>
                          <a:ea typeface="Century Gothic"/>
                          <a:cs typeface="Century Gothic"/>
                          <a:sym typeface="Century Gothic"/>
                        </a:rPr>
                        <a:t>98%</a:t>
                      </a:r>
                      <a:endParaRPr sz="1200">
                        <a:latin typeface="Century Gothic"/>
                        <a:ea typeface="Century Gothic"/>
                        <a:cs typeface="Century Gothic"/>
                        <a:sym typeface="Century Gothic"/>
                      </a:endParaRPr>
                    </a:p>
                  </a:txBody>
                  <a:tcPr marT="63500" marB="63500" marR="63500" marL="63500">
                    <a:solidFill>
                      <a:srgbClr val="38761D"/>
                    </a:solidFill>
                  </a:tcPr>
                </a:tc>
                <a:tc>
                  <a:txBody>
                    <a:bodyPr/>
                    <a:lstStyle/>
                    <a:p>
                      <a:pPr indent="0" lvl="0" marL="0" rtl="0" algn="ctr">
                        <a:spcBef>
                          <a:spcPts val="0"/>
                        </a:spcBef>
                        <a:spcAft>
                          <a:spcPts val="0"/>
                        </a:spcAft>
                        <a:buNone/>
                      </a:pPr>
                      <a:r>
                        <a:rPr lang="en" sz="1200">
                          <a:latin typeface="Century Gothic"/>
                          <a:ea typeface="Century Gothic"/>
                          <a:cs typeface="Century Gothic"/>
                          <a:sym typeface="Century Gothic"/>
                        </a:rPr>
                        <a:t>3 Days </a:t>
                      </a:r>
                      <a:endParaRPr sz="1200">
                        <a:latin typeface="Century Gothic"/>
                        <a:ea typeface="Century Gothic"/>
                        <a:cs typeface="Century Gothic"/>
                        <a:sym typeface="Century Gothic"/>
                      </a:endParaRPr>
                    </a:p>
                  </a:txBody>
                  <a:tcPr marT="63500" marB="63500" marR="63500" marL="63500">
                    <a:solidFill>
                      <a:srgbClr val="38761D"/>
                    </a:solidFill>
                  </a:tcPr>
                </a:tc>
                <a:tc>
                  <a:txBody>
                    <a:bodyPr/>
                    <a:lstStyle/>
                    <a:p>
                      <a:pPr indent="0" lvl="0" marL="0" rtl="0" algn="ctr">
                        <a:spcBef>
                          <a:spcPts val="0"/>
                        </a:spcBef>
                        <a:spcAft>
                          <a:spcPts val="0"/>
                        </a:spcAft>
                        <a:buNone/>
                      </a:pPr>
                      <a:r>
                        <a:rPr lang="en" sz="1200">
                          <a:latin typeface="Century Gothic"/>
                          <a:ea typeface="Century Gothic"/>
                          <a:cs typeface="Century Gothic"/>
                          <a:sym typeface="Century Gothic"/>
                        </a:rPr>
                        <a:t>Over half a Week</a:t>
                      </a:r>
                      <a:endParaRPr sz="1200">
                        <a:latin typeface="Century Gothic"/>
                        <a:ea typeface="Century Gothic"/>
                        <a:cs typeface="Century Gothic"/>
                        <a:sym typeface="Century Gothic"/>
                      </a:endParaRPr>
                    </a:p>
                  </a:txBody>
                  <a:tcPr marT="63500" marB="63500" marR="63500" marL="63500">
                    <a:solidFill>
                      <a:srgbClr val="38761D"/>
                    </a:solidFill>
                  </a:tcPr>
                </a:tc>
                <a:tc>
                  <a:txBody>
                    <a:bodyPr/>
                    <a:lstStyle/>
                    <a:p>
                      <a:pPr indent="0" lvl="0" marL="0" rtl="0" algn="ctr">
                        <a:spcBef>
                          <a:spcPts val="0"/>
                        </a:spcBef>
                        <a:spcAft>
                          <a:spcPts val="0"/>
                        </a:spcAft>
                        <a:buNone/>
                      </a:pPr>
                      <a:r>
                        <a:rPr lang="en" sz="1200">
                          <a:latin typeface="Century Gothic"/>
                          <a:ea typeface="Century Gothic"/>
                          <a:cs typeface="Century Gothic"/>
                          <a:sym typeface="Century Gothic"/>
                        </a:rPr>
                        <a:t>18 Lessons</a:t>
                      </a:r>
                      <a:endParaRPr sz="1200">
                        <a:latin typeface="Century Gothic"/>
                        <a:ea typeface="Century Gothic"/>
                        <a:cs typeface="Century Gothic"/>
                        <a:sym typeface="Century Gothic"/>
                      </a:endParaRPr>
                    </a:p>
                  </a:txBody>
                  <a:tcPr marT="63500" marB="63500" marR="63500" marL="63500">
                    <a:solidFill>
                      <a:srgbClr val="38761D"/>
                    </a:solidFill>
                  </a:tcPr>
                </a:tc>
              </a:tr>
              <a:tr h="12700">
                <a:tc>
                  <a:txBody>
                    <a:bodyPr/>
                    <a:lstStyle/>
                    <a:p>
                      <a:pPr indent="0" lvl="0" marL="0" rtl="0" algn="ctr">
                        <a:spcBef>
                          <a:spcPts val="0"/>
                        </a:spcBef>
                        <a:spcAft>
                          <a:spcPts val="0"/>
                        </a:spcAft>
                        <a:buNone/>
                      </a:pPr>
                      <a:r>
                        <a:rPr lang="en" sz="1200">
                          <a:latin typeface="Century Gothic"/>
                          <a:ea typeface="Century Gothic"/>
                          <a:cs typeface="Century Gothic"/>
                          <a:sym typeface="Century Gothic"/>
                        </a:rPr>
                        <a:t>97%</a:t>
                      </a:r>
                      <a:endParaRPr sz="1200">
                        <a:latin typeface="Century Gothic"/>
                        <a:ea typeface="Century Gothic"/>
                        <a:cs typeface="Century Gothic"/>
                        <a:sym typeface="Century Gothic"/>
                      </a:endParaRPr>
                    </a:p>
                  </a:txBody>
                  <a:tcPr marT="63500" marB="63500" marR="63500" marL="63500">
                    <a:solidFill>
                      <a:srgbClr val="93C47D"/>
                    </a:solidFill>
                  </a:tcPr>
                </a:tc>
                <a:tc>
                  <a:txBody>
                    <a:bodyPr/>
                    <a:lstStyle/>
                    <a:p>
                      <a:pPr indent="0" lvl="0" marL="0" rtl="0" algn="ctr">
                        <a:spcBef>
                          <a:spcPts val="0"/>
                        </a:spcBef>
                        <a:spcAft>
                          <a:spcPts val="0"/>
                        </a:spcAft>
                        <a:buNone/>
                      </a:pPr>
                      <a:r>
                        <a:rPr lang="en" sz="1200">
                          <a:latin typeface="Century Gothic"/>
                          <a:ea typeface="Century Gothic"/>
                          <a:cs typeface="Century Gothic"/>
                          <a:sym typeface="Century Gothic"/>
                        </a:rPr>
                        <a:t>5 Days </a:t>
                      </a:r>
                      <a:endParaRPr sz="1200">
                        <a:latin typeface="Century Gothic"/>
                        <a:ea typeface="Century Gothic"/>
                        <a:cs typeface="Century Gothic"/>
                        <a:sym typeface="Century Gothic"/>
                      </a:endParaRPr>
                    </a:p>
                  </a:txBody>
                  <a:tcPr marT="63500" marB="63500" marR="63500" marL="63500">
                    <a:solidFill>
                      <a:srgbClr val="93C47D"/>
                    </a:solidFill>
                  </a:tcPr>
                </a:tc>
                <a:tc>
                  <a:txBody>
                    <a:bodyPr/>
                    <a:lstStyle/>
                    <a:p>
                      <a:pPr indent="0" lvl="0" marL="0" rtl="0" algn="ctr">
                        <a:spcBef>
                          <a:spcPts val="0"/>
                        </a:spcBef>
                        <a:spcAft>
                          <a:spcPts val="0"/>
                        </a:spcAft>
                        <a:buNone/>
                      </a:pPr>
                      <a:r>
                        <a:rPr lang="en" sz="1200">
                          <a:latin typeface="Century Gothic"/>
                          <a:ea typeface="Century Gothic"/>
                          <a:cs typeface="Century Gothic"/>
                          <a:sym typeface="Century Gothic"/>
                        </a:rPr>
                        <a:t>1 Week</a:t>
                      </a:r>
                      <a:endParaRPr sz="1200">
                        <a:latin typeface="Century Gothic"/>
                        <a:ea typeface="Century Gothic"/>
                        <a:cs typeface="Century Gothic"/>
                        <a:sym typeface="Century Gothic"/>
                      </a:endParaRPr>
                    </a:p>
                  </a:txBody>
                  <a:tcPr marT="63500" marB="63500" marR="63500" marL="63500">
                    <a:solidFill>
                      <a:srgbClr val="93C47D"/>
                    </a:solidFill>
                  </a:tcPr>
                </a:tc>
                <a:tc>
                  <a:txBody>
                    <a:bodyPr/>
                    <a:lstStyle/>
                    <a:p>
                      <a:pPr indent="0" lvl="0" marL="0" rtl="0" algn="ctr">
                        <a:spcBef>
                          <a:spcPts val="0"/>
                        </a:spcBef>
                        <a:spcAft>
                          <a:spcPts val="0"/>
                        </a:spcAft>
                        <a:buNone/>
                      </a:pPr>
                      <a:r>
                        <a:rPr lang="en" sz="1200">
                          <a:latin typeface="Century Gothic"/>
                          <a:ea typeface="Century Gothic"/>
                          <a:cs typeface="Century Gothic"/>
                          <a:sym typeface="Century Gothic"/>
                        </a:rPr>
                        <a:t>27 Lessons</a:t>
                      </a:r>
                      <a:endParaRPr sz="1200">
                        <a:latin typeface="Century Gothic"/>
                        <a:ea typeface="Century Gothic"/>
                        <a:cs typeface="Century Gothic"/>
                        <a:sym typeface="Century Gothic"/>
                      </a:endParaRPr>
                    </a:p>
                  </a:txBody>
                  <a:tcPr marT="63500" marB="63500" marR="63500" marL="63500">
                    <a:solidFill>
                      <a:srgbClr val="93C47D"/>
                    </a:solidFill>
                  </a:tcPr>
                </a:tc>
              </a:tr>
              <a:tr h="12700">
                <a:tc>
                  <a:txBody>
                    <a:bodyPr/>
                    <a:lstStyle/>
                    <a:p>
                      <a:pPr indent="0" lvl="0" marL="0" rtl="0" algn="ctr">
                        <a:spcBef>
                          <a:spcPts val="0"/>
                        </a:spcBef>
                        <a:spcAft>
                          <a:spcPts val="0"/>
                        </a:spcAft>
                        <a:buNone/>
                      </a:pPr>
                      <a:r>
                        <a:rPr lang="en" sz="1200">
                          <a:latin typeface="Century Gothic"/>
                          <a:ea typeface="Century Gothic"/>
                          <a:cs typeface="Century Gothic"/>
                          <a:sym typeface="Century Gothic"/>
                        </a:rPr>
                        <a:t>95% </a:t>
                      </a:r>
                      <a:endParaRPr sz="1200">
                        <a:latin typeface="Century Gothic"/>
                        <a:ea typeface="Century Gothic"/>
                        <a:cs typeface="Century Gothic"/>
                        <a:sym typeface="Century Gothic"/>
                      </a:endParaRPr>
                    </a:p>
                  </a:txBody>
                  <a:tcPr marT="63500" marB="63500" marR="63500" marL="63500">
                    <a:solidFill>
                      <a:srgbClr val="F6B26B"/>
                    </a:solidFill>
                  </a:tcPr>
                </a:tc>
                <a:tc>
                  <a:txBody>
                    <a:bodyPr/>
                    <a:lstStyle/>
                    <a:p>
                      <a:pPr indent="0" lvl="0" marL="0" rtl="0" algn="ctr">
                        <a:spcBef>
                          <a:spcPts val="0"/>
                        </a:spcBef>
                        <a:spcAft>
                          <a:spcPts val="0"/>
                        </a:spcAft>
                        <a:buNone/>
                      </a:pPr>
                      <a:r>
                        <a:rPr lang="en" sz="1200">
                          <a:latin typeface="Century Gothic"/>
                          <a:ea typeface="Century Gothic"/>
                          <a:cs typeface="Century Gothic"/>
                          <a:sym typeface="Century Gothic"/>
                        </a:rPr>
                        <a:t>10 Days </a:t>
                      </a:r>
                      <a:endParaRPr sz="1200">
                        <a:latin typeface="Century Gothic"/>
                        <a:ea typeface="Century Gothic"/>
                        <a:cs typeface="Century Gothic"/>
                        <a:sym typeface="Century Gothic"/>
                      </a:endParaRPr>
                    </a:p>
                  </a:txBody>
                  <a:tcPr marT="63500" marB="63500" marR="63500" marL="63500">
                    <a:solidFill>
                      <a:srgbClr val="F6B26B"/>
                    </a:solidFill>
                  </a:tcPr>
                </a:tc>
                <a:tc>
                  <a:txBody>
                    <a:bodyPr/>
                    <a:lstStyle/>
                    <a:p>
                      <a:pPr indent="0" lvl="0" marL="0" rtl="0" algn="ctr">
                        <a:spcBef>
                          <a:spcPts val="0"/>
                        </a:spcBef>
                        <a:spcAft>
                          <a:spcPts val="0"/>
                        </a:spcAft>
                        <a:buNone/>
                      </a:pPr>
                      <a:r>
                        <a:rPr lang="en" sz="1200">
                          <a:latin typeface="Century Gothic"/>
                          <a:ea typeface="Century Gothic"/>
                          <a:cs typeface="Century Gothic"/>
                          <a:sym typeface="Century Gothic"/>
                        </a:rPr>
                        <a:t>2 Weeks</a:t>
                      </a:r>
                      <a:endParaRPr sz="1200">
                        <a:latin typeface="Century Gothic"/>
                        <a:ea typeface="Century Gothic"/>
                        <a:cs typeface="Century Gothic"/>
                        <a:sym typeface="Century Gothic"/>
                      </a:endParaRPr>
                    </a:p>
                  </a:txBody>
                  <a:tcPr marT="63500" marB="63500" marR="63500" marL="63500">
                    <a:solidFill>
                      <a:srgbClr val="F6B26B"/>
                    </a:solidFill>
                  </a:tcPr>
                </a:tc>
                <a:tc>
                  <a:txBody>
                    <a:bodyPr/>
                    <a:lstStyle/>
                    <a:p>
                      <a:pPr indent="0" lvl="0" marL="0" rtl="0" algn="ctr">
                        <a:spcBef>
                          <a:spcPts val="0"/>
                        </a:spcBef>
                        <a:spcAft>
                          <a:spcPts val="0"/>
                        </a:spcAft>
                        <a:buNone/>
                      </a:pPr>
                      <a:r>
                        <a:rPr lang="en" sz="1200">
                          <a:latin typeface="Century Gothic"/>
                          <a:ea typeface="Century Gothic"/>
                          <a:cs typeface="Century Gothic"/>
                          <a:sym typeface="Century Gothic"/>
                        </a:rPr>
                        <a:t>60 Lessons</a:t>
                      </a:r>
                      <a:endParaRPr sz="1200">
                        <a:latin typeface="Century Gothic"/>
                        <a:ea typeface="Century Gothic"/>
                        <a:cs typeface="Century Gothic"/>
                        <a:sym typeface="Century Gothic"/>
                      </a:endParaRPr>
                    </a:p>
                  </a:txBody>
                  <a:tcPr marT="63500" marB="63500" marR="63500" marL="63500">
                    <a:solidFill>
                      <a:srgbClr val="F6B26B"/>
                    </a:solidFill>
                  </a:tcPr>
                </a:tc>
              </a:tr>
              <a:tr h="12700">
                <a:tc>
                  <a:txBody>
                    <a:bodyPr/>
                    <a:lstStyle/>
                    <a:p>
                      <a:pPr indent="0" lvl="0" marL="0" rtl="0" algn="ctr">
                        <a:spcBef>
                          <a:spcPts val="0"/>
                        </a:spcBef>
                        <a:spcAft>
                          <a:spcPts val="0"/>
                        </a:spcAft>
                        <a:buNone/>
                      </a:pPr>
                      <a:r>
                        <a:rPr lang="en" sz="1200">
                          <a:latin typeface="Century Gothic"/>
                          <a:ea typeface="Century Gothic"/>
                          <a:cs typeface="Century Gothic"/>
                          <a:sym typeface="Century Gothic"/>
                        </a:rPr>
                        <a:t>90%</a:t>
                      </a:r>
                      <a:endParaRPr sz="1200">
                        <a:latin typeface="Century Gothic"/>
                        <a:ea typeface="Century Gothic"/>
                        <a:cs typeface="Century Gothic"/>
                        <a:sym typeface="Century Gothic"/>
                      </a:endParaRPr>
                    </a:p>
                  </a:txBody>
                  <a:tcPr marT="63500" marB="63500" marR="63500" marL="63500">
                    <a:solidFill>
                      <a:srgbClr val="B45F06"/>
                    </a:solidFill>
                  </a:tcPr>
                </a:tc>
                <a:tc>
                  <a:txBody>
                    <a:bodyPr/>
                    <a:lstStyle/>
                    <a:p>
                      <a:pPr indent="0" lvl="0" marL="0" rtl="0" algn="ctr">
                        <a:spcBef>
                          <a:spcPts val="0"/>
                        </a:spcBef>
                        <a:spcAft>
                          <a:spcPts val="0"/>
                        </a:spcAft>
                        <a:buNone/>
                      </a:pPr>
                      <a:r>
                        <a:rPr lang="en" sz="1200">
                          <a:latin typeface="Century Gothic"/>
                          <a:ea typeface="Century Gothic"/>
                          <a:cs typeface="Century Gothic"/>
                          <a:sym typeface="Century Gothic"/>
                        </a:rPr>
                        <a:t>19 Days </a:t>
                      </a:r>
                      <a:endParaRPr sz="1200">
                        <a:latin typeface="Century Gothic"/>
                        <a:ea typeface="Century Gothic"/>
                        <a:cs typeface="Century Gothic"/>
                        <a:sym typeface="Century Gothic"/>
                      </a:endParaRPr>
                    </a:p>
                  </a:txBody>
                  <a:tcPr marT="63500" marB="63500" marR="63500" marL="63500">
                    <a:solidFill>
                      <a:srgbClr val="B45F06"/>
                    </a:solidFill>
                  </a:tcPr>
                </a:tc>
                <a:tc>
                  <a:txBody>
                    <a:bodyPr/>
                    <a:lstStyle/>
                    <a:p>
                      <a:pPr indent="0" lvl="0" marL="0" rtl="0" algn="ctr">
                        <a:spcBef>
                          <a:spcPts val="0"/>
                        </a:spcBef>
                        <a:spcAft>
                          <a:spcPts val="0"/>
                        </a:spcAft>
                        <a:buNone/>
                      </a:pPr>
                      <a:r>
                        <a:rPr lang="en" sz="1200">
                          <a:latin typeface="Century Gothic"/>
                          <a:ea typeface="Century Gothic"/>
                          <a:cs typeface="Century Gothic"/>
                          <a:sym typeface="Century Gothic"/>
                        </a:rPr>
                        <a:t>4 Weeks</a:t>
                      </a:r>
                      <a:endParaRPr sz="1200">
                        <a:latin typeface="Century Gothic"/>
                        <a:ea typeface="Century Gothic"/>
                        <a:cs typeface="Century Gothic"/>
                        <a:sym typeface="Century Gothic"/>
                      </a:endParaRPr>
                    </a:p>
                  </a:txBody>
                  <a:tcPr marT="63500" marB="63500" marR="63500" marL="63500">
                    <a:solidFill>
                      <a:srgbClr val="B45F06"/>
                    </a:solidFill>
                  </a:tcPr>
                </a:tc>
                <a:tc>
                  <a:txBody>
                    <a:bodyPr/>
                    <a:lstStyle/>
                    <a:p>
                      <a:pPr indent="0" lvl="0" marL="0" rtl="0" algn="ctr">
                        <a:spcBef>
                          <a:spcPts val="0"/>
                        </a:spcBef>
                        <a:spcAft>
                          <a:spcPts val="0"/>
                        </a:spcAft>
                        <a:buNone/>
                      </a:pPr>
                      <a:r>
                        <a:rPr lang="en" sz="1200">
                          <a:latin typeface="Century Gothic"/>
                          <a:ea typeface="Century Gothic"/>
                          <a:cs typeface="Century Gothic"/>
                          <a:sym typeface="Century Gothic"/>
                        </a:rPr>
                        <a:t>120 Lessons</a:t>
                      </a:r>
                      <a:endParaRPr sz="1200">
                        <a:latin typeface="Century Gothic"/>
                        <a:ea typeface="Century Gothic"/>
                        <a:cs typeface="Century Gothic"/>
                        <a:sym typeface="Century Gothic"/>
                      </a:endParaRPr>
                    </a:p>
                  </a:txBody>
                  <a:tcPr marT="63500" marB="63500" marR="63500" marL="63500">
                    <a:solidFill>
                      <a:srgbClr val="B45F06"/>
                    </a:solidFill>
                  </a:tcPr>
                </a:tc>
              </a:tr>
              <a:tr h="12700">
                <a:tc>
                  <a:txBody>
                    <a:bodyPr/>
                    <a:lstStyle/>
                    <a:p>
                      <a:pPr indent="0" lvl="0" marL="0" rtl="0" algn="ctr">
                        <a:spcBef>
                          <a:spcPts val="0"/>
                        </a:spcBef>
                        <a:spcAft>
                          <a:spcPts val="0"/>
                        </a:spcAft>
                        <a:buNone/>
                      </a:pPr>
                      <a:r>
                        <a:rPr lang="en" sz="1200">
                          <a:latin typeface="Century Gothic"/>
                          <a:ea typeface="Century Gothic"/>
                          <a:cs typeface="Century Gothic"/>
                          <a:sym typeface="Century Gothic"/>
                        </a:rPr>
                        <a:t>85%</a:t>
                      </a:r>
                      <a:endParaRPr sz="1200">
                        <a:latin typeface="Century Gothic"/>
                        <a:ea typeface="Century Gothic"/>
                        <a:cs typeface="Century Gothic"/>
                        <a:sym typeface="Century Gothic"/>
                      </a:endParaRPr>
                    </a:p>
                  </a:txBody>
                  <a:tcPr marT="63500" marB="63500" marR="63500" marL="63500">
                    <a:solidFill>
                      <a:srgbClr val="FF0000"/>
                    </a:solidFill>
                  </a:tcPr>
                </a:tc>
                <a:tc>
                  <a:txBody>
                    <a:bodyPr/>
                    <a:lstStyle/>
                    <a:p>
                      <a:pPr indent="0" lvl="0" marL="0" rtl="0" algn="ctr">
                        <a:spcBef>
                          <a:spcPts val="0"/>
                        </a:spcBef>
                        <a:spcAft>
                          <a:spcPts val="0"/>
                        </a:spcAft>
                        <a:buNone/>
                      </a:pPr>
                      <a:r>
                        <a:rPr lang="en" sz="1200">
                          <a:latin typeface="Century Gothic"/>
                          <a:ea typeface="Century Gothic"/>
                          <a:cs typeface="Century Gothic"/>
                          <a:sym typeface="Century Gothic"/>
                        </a:rPr>
                        <a:t>28 Days </a:t>
                      </a:r>
                      <a:endParaRPr sz="1200">
                        <a:latin typeface="Century Gothic"/>
                        <a:ea typeface="Century Gothic"/>
                        <a:cs typeface="Century Gothic"/>
                        <a:sym typeface="Century Gothic"/>
                      </a:endParaRPr>
                    </a:p>
                  </a:txBody>
                  <a:tcPr marT="63500" marB="63500" marR="63500" marL="63500">
                    <a:solidFill>
                      <a:srgbClr val="FF0000"/>
                    </a:solidFill>
                  </a:tcPr>
                </a:tc>
                <a:tc>
                  <a:txBody>
                    <a:bodyPr/>
                    <a:lstStyle/>
                    <a:p>
                      <a:pPr indent="0" lvl="0" marL="0" rtl="0" algn="ctr">
                        <a:spcBef>
                          <a:spcPts val="0"/>
                        </a:spcBef>
                        <a:spcAft>
                          <a:spcPts val="0"/>
                        </a:spcAft>
                        <a:buNone/>
                      </a:pPr>
                      <a:r>
                        <a:rPr lang="en" sz="1200">
                          <a:latin typeface="Century Gothic"/>
                          <a:ea typeface="Century Gothic"/>
                          <a:cs typeface="Century Gothic"/>
                          <a:sym typeface="Century Gothic"/>
                        </a:rPr>
                        <a:t>6 Weeks</a:t>
                      </a:r>
                      <a:endParaRPr sz="1200">
                        <a:latin typeface="Century Gothic"/>
                        <a:ea typeface="Century Gothic"/>
                        <a:cs typeface="Century Gothic"/>
                        <a:sym typeface="Century Gothic"/>
                      </a:endParaRPr>
                    </a:p>
                  </a:txBody>
                  <a:tcPr marT="63500" marB="63500" marR="63500" marL="63500">
                    <a:solidFill>
                      <a:srgbClr val="FF0000"/>
                    </a:solidFill>
                  </a:tcPr>
                </a:tc>
                <a:tc>
                  <a:txBody>
                    <a:bodyPr/>
                    <a:lstStyle/>
                    <a:p>
                      <a:pPr indent="0" lvl="0" marL="0" rtl="0" algn="ctr">
                        <a:spcBef>
                          <a:spcPts val="0"/>
                        </a:spcBef>
                        <a:spcAft>
                          <a:spcPts val="0"/>
                        </a:spcAft>
                        <a:buNone/>
                      </a:pPr>
                      <a:r>
                        <a:rPr lang="en" sz="1200">
                          <a:latin typeface="Century Gothic"/>
                          <a:ea typeface="Century Gothic"/>
                          <a:cs typeface="Century Gothic"/>
                          <a:sym typeface="Century Gothic"/>
                        </a:rPr>
                        <a:t>180 Lessons</a:t>
                      </a:r>
                      <a:endParaRPr sz="1200">
                        <a:latin typeface="Century Gothic"/>
                        <a:ea typeface="Century Gothic"/>
                        <a:cs typeface="Century Gothic"/>
                        <a:sym typeface="Century Gothic"/>
                      </a:endParaRPr>
                    </a:p>
                  </a:txBody>
                  <a:tcPr marT="63500" marB="63500" marR="63500" marL="63500">
                    <a:solidFill>
                      <a:srgbClr val="FF0000"/>
                    </a:solidFill>
                  </a:tcPr>
                </a:tc>
              </a:tr>
            </a:tbl>
          </a:graphicData>
        </a:graphic>
      </p:graphicFrame>
      <p:sp>
        <p:nvSpPr>
          <p:cNvPr id="292" name="Google Shape;292;p47"/>
          <p:cNvSpPr txBox="1"/>
          <p:nvPr/>
        </p:nvSpPr>
        <p:spPr>
          <a:xfrm>
            <a:off x="5957025" y="3648650"/>
            <a:ext cx="1730400" cy="785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300">
                <a:latin typeface="Century Gothic"/>
                <a:ea typeface="Century Gothic"/>
                <a:cs typeface="Century Gothic"/>
                <a:sym typeface="Century Gothic"/>
              </a:rPr>
              <a:t>Consider the </a:t>
            </a:r>
            <a:r>
              <a:rPr b="1" lang="en" sz="1300" u="sng">
                <a:latin typeface="Century Gothic"/>
                <a:ea typeface="Century Gothic"/>
                <a:cs typeface="Century Gothic"/>
                <a:sym typeface="Century Gothic"/>
              </a:rPr>
              <a:t>impact </a:t>
            </a:r>
            <a:r>
              <a:rPr b="1" lang="en" sz="1300">
                <a:latin typeface="Century Gothic"/>
                <a:ea typeface="Century Gothic"/>
                <a:cs typeface="Century Gothic"/>
                <a:sym typeface="Century Gothic"/>
              </a:rPr>
              <a:t>of missing so many lessons</a:t>
            </a:r>
            <a:endParaRPr b="1" sz="1300">
              <a:latin typeface="Century Gothic"/>
              <a:ea typeface="Century Gothic"/>
              <a:cs typeface="Century Gothic"/>
              <a:sym typeface="Century Gothic"/>
            </a:endParaRPr>
          </a:p>
        </p:txBody>
      </p:sp>
      <p:sp>
        <p:nvSpPr>
          <p:cNvPr id="293" name="Google Shape;293;p47"/>
          <p:cNvSpPr txBox="1"/>
          <p:nvPr/>
        </p:nvSpPr>
        <p:spPr>
          <a:xfrm>
            <a:off x="503875" y="3303975"/>
            <a:ext cx="28977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entury Gothic"/>
                <a:ea typeface="Century Gothic"/>
                <a:cs typeface="Century Gothic"/>
                <a:sym typeface="Century Gothic"/>
              </a:rPr>
              <a:t>Students with attendance &lt;90% are persistently absent students</a:t>
            </a:r>
            <a:endParaRPr>
              <a:latin typeface="Century Gothic"/>
              <a:ea typeface="Century Gothic"/>
              <a:cs typeface="Century Gothic"/>
              <a:sym typeface="Century Gothic"/>
            </a:endParaRPr>
          </a:p>
        </p:txBody>
      </p:sp>
      <p:sp>
        <p:nvSpPr>
          <p:cNvPr id="294" name="Google Shape;294;p47"/>
          <p:cNvSpPr txBox="1"/>
          <p:nvPr/>
        </p:nvSpPr>
        <p:spPr>
          <a:xfrm>
            <a:off x="2128575" y="4135275"/>
            <a:ext cx="3021900" cy="4617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i="1" lang="en" sz="1800">
                <a:latin typeface="Century Gothic"/>
                <a:ea typeface="Century Gothic"/>
                <a:cs typeface="Century Gothic"/>
                <a:sym typeface="Century Gothic"/>
              </a:rPr>
              <a:t>Punctuality is also key!</a:t>
            </a:r>
            <a:endParaRPr b="1" i="1" sz="1800">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2"/>
                                        </p:tgtEl>
                                        <p:attrNameLst>
                                          <p:attrName>style.visibility</p:attrName>
                                        </p:attrNameLst>
                                      </p:cBhvr>
                                      <p:to>
                                        <p:strVal val="visible"/>
                                      </p:to>
                                    </p:set>
                                    <p:animEffect filter="fade" transition="in">
                                      <p:cBhvr>
                                        <p:cTn dur="1000"/>
                                        <p:tgtEl>
                                          <p:spTgt spid="292"/>
                                        </p:tgtEl>
                                      </p:cBhvr>
                                    </p:animEffect>
                                  </p:childTnLst>
                                </p:cTn>
                              </p:par>
                              <p:par>
                                <p:cTn fill="hold" nodeType="withEffect" presetClass="entr" presetID="10" presetSubtype="0">
                                  <p:stCondLst>
                                    <p:cond delay="0"/>
                                  </p:stCondLst>
                                  <p:childTnLst>
                                    <p:set>
                                      <p:cBhvr>
                                        <p:cTn dur="1" fill="hold">
                                          <p:stCondLst>
                                            <p:cond delay="0"/>
                                          </p:stCondLst>
                                        </p:cTn>
                                        <p:tgtEl>
                                          <p:spTgt spid="289"/>
                                        </p:tgtEl>
                                        <p:attrNameLst>
                                          <p:attrName>style.visibility</p:attrName>
                                        </p:attrNameLst>
                                      </p:cBhvr>
                                      <p:to>
                                        <p:strVal val="visible"/>
                                      </p:to>
                                    </p:set>
                                    <p:animEffect filter="fade" transition="in">
                                      <p:cBhvr>
                                        <p:cTn dur="1000"/>
                                        <p:tgtEl>
                                          <p:spTgt spid="2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1000"/>
                                        <p:tgtEl>
                                          <p:spTgt spid="2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48"/>
          <p:cNvSpPr txBox="1"/>
          <p:nvPr>
            <p:ph type="title"/>
          </p:nvPr>
        </p:nvSpPr>
        <p:spPr>
          <a:xfrm>
            <a:off x="0" y="4950"/>
            <a:ext cx="7055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a:t>Safeguarding</a:t>
            </a:r>
            <a:endParaRPr b="1"/>
          </a:p>
        </p:txBody>
      </p:sp>
      <p:sp>
        <p:nvSpPr>
          <p:cNvPr id="301" name="Google Shape;301;p48"/>
          <p:cNvSpPr txBox="1"/>
          <p:nvPr>
            <p:ph idx="1" type="body"/>
          </p:nvPr>
        </p:nvSpPr>
        <p:spPr>
          <a:xfrm>
            <a:off x="172300" y="619419"/>
            <a:ext cx="8520600" cy="4280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chemeClr val="dk1"/>
                </a:solidFill>
              </a:rPr>
              <a:t>Your child’s safety in and out of school is our </a:t>
            </a:r>
            <a:r>
              <a:rPr b="1" lang="en" sz="1400">
                <a:solidFill>
                  <a:schemeClr val="dk1"/>
                </a:solidFill>
              </a:rPr>
              <a:t>main priority.</a:t>
            </a:r>
            <a:r>
              <a:rPr lang="en" sz="1400">
                <a:solidFill>
                  <a:schemeClr val="dk1"/>
                </a:solidFill>
              </a:rPr>
              <a:t> We want our entire Northwood School community to feel safe and happy.</a:t>
            </a:r>
            <a:endParaRPr sz="1400">
              <a:solidFill>
                <a:schemeClr val="dk1"/>
              </a:solidFill>
            </a:endParaRPr>
          </a:p>
          <a:p>
            <a:pPr indent="0" lvl="0" marL="0" rtl="0" algn="l">
              <a:spcBef>
                <a:spcPts val="1600"/>
              </a:spcBef>
              <a:spcAft>
                <a:spcPts val="0"/>
              </a:spcAft>
              <a:buNone/>
            </a:pPr>
            <a:r>
              <a:rPr lang="en" sz="1400">
                <a:solidFill>
                  <a:schemeClr val="dk1"/>
                </a:solidFill>
              </a:rPr>
              <a:t>How do we keep your child safe?</a:t>
            </a:r>
            <a:endParaRPr sz="1400">
              <a:solidFill>
                <a:schemeClr val="dk1"/>
              </a:solidFill>
            </a:endParaRPr>
          </a:p>
          <a:p>
            <a:pPr indent="-323850" lvl="0" marL="457200" rtl="0" algn="l">
              <a:spcBef>
                <a:spcPts val="1600"/>
              </a:spcBef>
              <a:spcAft>
                <a:spcPts val="0"/>
              </a:spcAft>
              <a:buClr>
                <a:schemeClr val="dk1"/>
              </a:buClr>
              <a:buSzPts val="1500"/>
              <a:buChar char="●"/>
            </a:pPr>
            <a:r>
              <a:rPr lang="en" sz="1500">
                <a:solidFill>
                  <a:schemeClr val="dk1"/>
                </a:solidFill>
              </a:rPr>
              <a:t>Strict routines in place</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Behaviour plan</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Fire drills / lockdown drills</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Designated Safeguarding leaders</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CCTV (in and around school site)</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Secure premises</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Safe Schools Police officer</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PSHCE lessons / form time / assemblies</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Worry Boxes</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Pastoral team</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Staff training</a:t>
            </a:r>
            <a:endParaRPr sz="1500">
              <a:solidFill>
                <a:schemeClr val="dk1"/>
              </a:solidFill>
            </a:endParaRPr>
          </a:p>
          <a:p>
            <a:pPr indent="0" lvl="0" marL="457200" rtl="0" algn="l">
              <a:spcBef>
                <a:spcPts val="1600"/>
              </a:spcBef>
              <a:spcAft>
                <a:spcPts val="0"/>
              </a:spcAft>
              <a:buNone/>
            </a:pPr>
            <a:r>
              <a:t/>
            </a:r>
            <a:endParaRPr>
              <a:solidFill>
                <a:schemeClr val="dk1"/>
              </a:solidFill>
            </a:endParaRPr>
          </a:p>
          <a:p>
            <a:pPr indent="0" lvl="0" marL="0" rtl="0" algn="l">
              <a:spcBef>
                <a:spcPts val="1600"/>
              </a:spcBef>
              <a:spcAft>
                <a:spcPts val="1600"/>
              </a:spcAft>
              <a:buNone/>
            </a:pPr>
            <a:r>
              <a:t/>
            </a:r>
            <a:endParaRPr>
              <a:solidFill>
                <a:schemeClr val="dk1"/>
              </a:solidFill>
            </a:endParaRPr>
          </a:p>
        </p:txBody>
      </p:sp>
      <p:sp>
        <p:nvSpPr>
          <p:cNvPr id="302" name="Google Shape;302;p48"/>
          <p:cNvSpPr txBox="1"/>
          <p:nvPr/>
        </p:nvSpPr>
        <p:spPr>
          <a:xfrm rot="-875742">
            <a:off x="4339001" y="2149037"/>
            <a:ext cx="3994097" cy="1221471"/>
          </a:xfrm>
          <a:prstGeom prst="rect">
            <a:avLst/>
          </a:prstGeom>
          <a:noFill/>
          <a:ln cap="flat" cmpd="sng" w="38100">
            <a:solidFill>
              <a:srgbClr val="0000FF"/>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1800">
                <a:solidFill>
                  <a:srgbClr val="0000FF"/>
                </a:solidFill>
                <a:latin typeface="Century Gothic"/>
                <a:ea typeface="Century Gothic"/>
                <a:cs typeface="Century Gothic"/>
                <a:sym typeface="Century Gothic"/>
              </a:rPr>
              <a:t>Recent parent survey showed that 96% of parents agree their child feels safe at Northwood School.</a:t>
            </a:r>
            <a:r>
              <a:rPr lang="en" sz="1800">
                <a:solidFill>
                  <a:srgbClr val="666666"/>
                </a:solidFill>
                <a:latin typeface="Source Code Pro"/>
                <a:ea typeface="Source Code Pro"/>
                <a:cs typeface="Source Code Pro"/>
                <a:sym typeface="Source Code Pro"/>
              </a:rPr>
              <a:t> </a:t>
            </a:r>
            <a:endParaRPr sz="1800">
              <a:solidFill>
                <a:srgbClr val="666666"/>
              </a:solidFill>
              <a:latin typeface="Source Code Pro"/>
              <a:ea typeface="Source Code Pro"/>
              <a:cs typeface="Source Code Pro"/>
              <a:sym typeface="Source Code Pro"/>
            </a:endParaRPr>
          </a:p>
          <a:p>
            <a:pPr indent="0" lvl="0" marL="0" rtl="0" algn="ctr">
              <a:lnSpc>
                <a:spcPct val="115000"/>
              </a:lnSpc>
              <a:spcBef>
                <a:spcPts val="1600"/>
              </a:spcBef>
              <a:spcAft>
                <a:spcPts val="1600"/>
              </a:spcAft>
              <a:buNone/>
            </a:pPr>
            <a:r>
              <a:t/>
            </a:r>
            <a:endParaRPr sz="1800">
              <a:solidFill>
                <a:srgbClr val="666666"/>
              </a:solidFill>
              <a:latin typeface="Source Code Pro"/>
              <a:ea typeface="Source Code Pro"/>
              <a:cs typeface="Source Code Pro"/>
              <a:sym typeface="Source Code Pr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1000"/>
                                        <p:tgtEl>
                                          <p:spTgt spid="3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49"/>
          <p:cNvSpPr txBox="1"/>
          <p:nvPr>
            <p:ph type="title"/>
          </p:nvPr>
        </p:nvSpPr>
        <p:spPr>
          <a:xfrm>
            <a:off x="0" y="3730"/>
            <a:ext cx="7055700" cy="408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a:t>Safeguarding</a:t>
            </a:r>
            <a:endParaRPr b="1"/>
          </a:p>
        </p:txBody>
      </p:sp>
      <p:sp>
        <p:nvSpPr>
          <p:cNvPr id="309" name="Google Shape;309;p49"/>
          <p:cNvSpPr txBox="1"/>
          <p:nvPr>
            <p:ph idx="1" type="body"/>
          </p:nvPr>
        </p:nvSpPr>
        <p:spPr>
          <a:xfrm>
            <a:off x="130500" y="506712"/>
            <a:ext cx="8520600" cy="3750900"/>
          </a:xfrm>
          <a:prstGeom prst="rect">
            <a:avLst/>
          </a:prstGeom>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Clr>
                <a:srgbClr val="0B0C0C"/>
              </a:buClr>
              <a:buSzPts val="1400"/>
              <a:buFont typeface="Century Gothic"/>
              <a:buChar char="➔"/>
            </a:pPr>
            <a:r>
              <a:rPr lang="en" sz="1400">
                <a:solidFill>
                  <a:srgbClr val="0B0C0C"/>
                </a:solidFill>
              </a:rPr>
              <a:t>Form Tutor</a:t>
            </a:r>
            <a:endParaRPr sz="1400">
              <a:solidFill>
                <a:srgbClr val="0B0C0C"/>
              </a:solidFill>
            </a:endParaRPr>
          </a:p>
          <a:p>
            <a:pPr indent="-317500" lvl="0" marL="457200" rtl="0" algn="l">
              <a:lnSpc>
                <a:spcPct val="100000"/>
              </a:lnSpc>
              <a:spcBef>
                <a:spcPts val="0"/>
              </a:spcBef>
              <a:spcAft>
                <a:spcPts val="0"/>
              </a:spcAft>
              <a:buClr>
                <a:srgbClr val="0B0C0C"/>
              </a:buClr>
              <a:buSzPts val="1400"/>
              <a:buFont typeface="Century Gothic"/>
              <a:buChar char="➔"/>
            </a:pPr>
            <a:r>
              <a:rPr lang="en" sz="1400">
                <a:solidFill>
                  <a:srgbClr val="0B0C0C"/>
                </a:solidFill>
              </a:rPr>
              <a:t>Any Teacher </a:t>
            </a:r>
            <a:endParaRPr sz="1400">
              <a:solidFill>
                <a:srgbClr val="0B0C0C"/>
              </a:solidFill>
            </a:endParaRPr>
          </a:p>
          <a:p>
            <a:pPr indent="-317500" lvl="0" marL="457200" rtl="0" algn="l">
              <a:lnSpc>
                <a:spcPct val="100000"/>
              </a:lnSpc>
              <a:spcBef>
                <a:spcPts val="0"/>
              </a:spcBef>
              <a:spcAft>
                <a:spcPts val="0"/>
              </a:spcAft>
              <a:buClr>
                <a:srgbClr val="0B0C0C"/>
              </a:buClr>
              <a:buSzPts val="1400"/>
              <a:buFont typeface="Century Gothic"/>
              <a:buChar char="➔"/>
            </a:pPr>
            <a:r>
              <a:rPr lang="en" sz="1400">
                <a:solidFill>
                  <a:srgbClr val="0B0C0C"/>
                </a:solidFill>
              </a:rPr>
              <a:t>Head of Year </a:t>
            </a:r>
            <a:endParaRPr sz="1400">
              <a:solidFill>
                <a:srgbClr val="0B0C0C"/>
              </a:solidFill>
            </a:endParaRPr>
          </a:p>
          <a:p>
            <a:pPr indent="-317500" lvl="0" marL="457200" rtl="0" algn="l">
              <a:lnSpc>
                <a:spcPct val="100000"/>
              </a:lnSpc>
              <a:spcBef>
                <a:spcPts val="0"/>
              </a:spcBef>
              <a:spcAft>
                <a:spcPts val="0"/>
              </a:spcAft>
              <a:buClr>
                <a:srgbClr val="0B0C0C"/>
              </a:buClr>
              <a:buSzPts val="1400"/>
              <a:buFont typeface="Century Gothic"/>
              <a:buChar char="➔"/>
            </a:pPr>
            <a:r>
              <a:rPr lang="en" sz="1400">
                <a:solidFill>
                  <a:srgbClr val="0B0C0C"/>
                </a:solidFill>
              </a:rPr>
              <a:t>Teaching Assistants</a:t>
            </a:r>
            <a:endParaRPr sz="1400">
              <a:solidFill>
                <a:srgbClr val="0B0C0C"/>
              </a:solidFill>
            </a:endParaRPr>
          </a:p>
          <a:p>
            <a:pPr indent="-317500" lvl="0" marL="457200" rtl="0" algn="l">
              <a:lnSpc>
                <a:spcPct val="100000"/>
              </a:lnSpc>
              <a:spcBef>
                <a:spcPts val="0"/>
              </a:spcBef>
              <a:spcAft>
                <a:spcPts val="0"/>
              </a:spcAft>
              <a:buClr>
                <a:srgbClr val="0B0C0C"/>
              </a:buClr>
              <a:buSzPts val="1400"/>
              <a:buFont typeface="Century Gothic"/>
              <a:buChar char="➔"/>
            </a:pPr>
            <a:r>
              <a:rPr lang="en" sz="1400">
                <a:solidFill>
                  <a:srgbClr val="0B0C0C"/>
                </a:solidFill>
              </a:rPr>
              <a:t>Ms Jackson - medical</a:t>
            </a:r>
            <a:endParaRPr sz="1400">
              <a:solidFill>
                <a:srgbClr val="0B0C0C"/>
              </a:solidFill>
            </a:endParaRPr>
          </a:p>
          <a:p>
            <a:pPr indent="-317500" lvl="0" marL="457200" rtl="0" algn="l">
              <a:lnSpc>
                <a:spcPct val="100000"/>
              </a:lnSpc>
              <a:spcBef>
                <a:spcPts val="0"/>
              </a:spcBef>
              <a:spcAft>
                <a:spcPts val="0"/>
              </a:spcAft>
              <a:buClr>
                <a:srgbClr val="0B0C0C"/>
              </a:buClr>
              <a:buSzPts val="1400"/>
              <a:buFont typeface="Century Gothic"/>
              <a:buChar char="➔"/>
            </a:pPr>
            <a:r>
              <a:rPr lang="en" sz="1400">
                <a:solidFill>
                  <a:srgbClr val="0B0C0C"/>
                </a:solidFill>
              </a:rPr>
              <a:t>Our School Counsellors </a:t>
            </a:r>
            <a:endParaRPr sz="1400">
              <a:solidFill>
                <a:srgbClr val="0B0C0C"/>
              </a:solidFill>
            </a:endParaRPr>
          </a:p>
          <a:p>
            <a:pPr indent="-317500" lvl="0" marL="457200" rtl="0" algn="l">
              <a:lnSpc>
                <a:spcPct val="100000"/>
              </a:lnSpc>
              <a:spcBef>
                <a:spcPts val="0"/>
              </a:spcBef>
              <a:spcAft>
                <a:spcPts val="0"/>
              </a:spcAft>
              <a:buClr>
                <a:srgbClr val="0B0C0C"/>
              </a:buClr>
              <a:buSzPts val="1400"/>
              <a:buFont typeface="Century Gothic"/>
              <a:buChar char="➔"/>
            </a:pPr>
            <a:r>
              <a:rPr lang="en" sz="1400">
                <a:solidFill>
                  <a:srgbClr val="0B0C0C"/>
                </a:solidFill>
              </a:rPr>
              <a:t>Ms Rafferty (AHT)</a:t>
            </a:r>
            <a:endParaRPr sz="1400">
              <a:solidFill>
                <a:srgbClr val="0B0C0C"/>
              </a:solidFill>
            </a:endParaRPr>
          </a:p>
          <a:p>
            <a:pPr indent="-317500" lvl="0" marL="457200" rtl="0" algn="l">
              <a:lnSpc>
                <a:spcPct val="100000"/>
              </a:lnSpc>
              <a:spcBef>
                <a:spcPts val="0"/>
              </a:spcBef>
              <a:spcAft>
                <a:spcPts val="0"/>
              </a:spcAft>
              <a:buClr>
                <a:srgbClr val="0B0C0C"/>
              </a:buClr>
              <a:buSzPts val="1400"/>
              <a:buFont typeface="Century Gothic"/>
              <a:buChar char="➔"/>
            </a:pPr>
            <a:r>
              <a:rPr lang="en" sz="1400">
                <a:solidFill>
                  <a:srgbClr val="0B0C0C"/>
                </a:solidFill>
              </a:rPr>
              <a:t>Ms Hosty (AHT)</a:t>
            </a:r>
            <a:endParaRPr sz="1400">
              <a:solidFill>
                <a:srgbClr val="0B0C0C"/>
              </a:solidFill>
            </a:endParaRPr>
          </a:p>
          <a:p>
            <a:pPr indent="-317500" lvl="0" marL="457200" rtl="0" algn="l">
              <a:lnSpc>
                <a:spcPct val="100000"/>
              </a:lnSpc>
              <a:spcBef>
                <a:spcPts val="0"/>
              </a:spcBef>
              <a:spcAft>
                <a:spcPts val="0"/>
              </a:spcAft>
              <a:buClr>
                <a:srgbClr val="0B0C0C"/>
              </a:buClr>
              <a:buSzPts val="1400"/>
              <a:buFont typeface="Century Gothic"/>
              <a:buChar char="➔"/>
            </a:pPr>
            <a:r>
              <a:rPr lang="en" sz="1400">
                <a:solidFill>
                  <a:srgbClr val="0B0C0C"/>
                </a:solidFill>
              </a:rPr>
              <a:t>Mr Singer (AHT)</a:t>
            </a:r>
            <a:endParaRPr sz="1400">
              <a:solidFill>
                <a:srgbClr val="0B0C0C"/>
              </a:solidFill>
            </a:endParaRPr>
          </a:p>
          <a:p>
            <a:pPr indent="-317500" lvl="0" marL="457200" rtl="0" algn="l">
              <a:lnSpc>
                <a:spcPct val="100000"/>
              </a:lnSpc>
              <a:spcBef>
                <a:spcPts val="0"/>
              </a:spcBef>
              <a:spcAft>
                <a:spcPts val="0"/>
              </a:spcAft>
              <a:buClr>
                <a:srgbClr val="0B0C0C"/>
              </a:buClr>
              <a:buSzPts val="1400"/>
              <a:buFont typeface="Century Gothic"/>
              <a:buChar char="➔"/>
            </a:pPr>
            <a:r>
              <a:rPr lang="en" sz="1400">
                <a:solidFill>
                  <a:srgbClr val="0B0C0C"/>
                </a:solidFill>
              </a:rPr>
              <a:t>Ms Olivier (DHT)</a:t>
            </a:r>
            <a:endParaRPr sz="1400">
              <a:solidFill>
                <a:srgbClr val="0B0C0C"/>
              </a:solidFill>
            </a:endParaRPr>
          </a:p>
          <a:p>
            <a:pPr indent="-317500" lvl="0" marL="457200" rtl="0" algn="l">
              <a:lnSpc>
                <a:spcPct val="100000"/>
              </a:lnSpc>
              <a:spcBef>
                <a:spcPts val="0"/>
              </a:spcBef>
              <a:spcAft>
                <a:spcPts val="0"/>
              </a:spcAft>
              <a:buClr>
                <a:srgbClr val="0B0C0C"/>
              </a:buClr>
              <a:buSzPts val="1400"/>
              <a:buFont typeface="Century Gothic"/>
              <a:buChar char="➔"/>
            </a:pPr>
            <a:r>
              <a:rPr lang="en" sz="1400">
                <a:solidFill>
                  <a:srgbClr val="0B0C0C"/>
                </a:solidFill>
              </a:rPr>
              <a:t>Mr Shah (HT)</a:t>
            </a:r>
            <a:endParaRPr sz="1400">
              <a:solidFill>
                <a:srgbClr val="0B0C0C"/>
              </a:solidFill>
            </a:endParaRPr>
          </a:p>
          <a:p>
            <a:pPr indent="0" lvl="0" marL="457200" rtl="0" algn="l">
              <a:lnSpc>
                <a:spcPct val="100000"/>
              </a:lnSpc>
              <a:spcBef>
                <a:spcPts val="0"/>
              </a:spcBef>
              <a:spcAft>
                <a:spcPts val="0"/>
              </a:spcAft>
              <a:buNone/>
            </a:pPr>
            <a:r>
              <a:t/>
            </a:r>
            <a:endParaRPr sz="1400">
              <a:solidFill>
                <a:srgbClr val="0B0C0C"/>
              </a:solidFill>
            </a:endParaRPr>
          </a:p>
          <a:p>
            <a:pPr indent="-330200" lvl="0" marL="457200" rtl="0" algn="l">
              <a:lnSpc>
                <a:spcPct val="100000"/>
              </a:lnSpc>
              <a:spcBef>
                <a:spcPts val="0"/>
              </a:spcBef>
              <a:spcAft>
                <a:spcPts val="0"/>
              </a:spcAft>
              <a:buClr>
                <a:srgbClr val="0000FF"/>
              </a:buClr>
              <a:buSzPts val="1600"/>
              <a:buFont typeface="Century Gothic"/>
              <a:buChar char="➔"/>
            </a:pPr>
            <a:r>
              <a:rPr b="1" lang="en" sz="1600">
                <a:solidFill>
                  <a:srgbClr val="0000FF"/>
                </a:solidFill>
              </a:rPr>
              <a:t>Ms Kahn (Designated Safeguarding Lead)</a:t>
            </a:r>
            <a:endParaRPr b="1" sz="1600">
              <a:solidFill>
                <a:srgbClr val="0000FF"/>
              </a:solidFill>
            </a:endParaRPr>
          </a:p>
          <a:p>
            <a:pPr indent="-330200" lvl="0" marL="457200" rtl="0" algn="l">
              <a:lnSpc>
                <a:spcPct val="100000"/>
              </a:lnSpc>
              <a:spcBef>
                <a:spcPts val="0"/>
              </a:spcBef>
              <a:spcAft>
                <a:spcPts val="0"/>
              </a:spcAft>
              <a:buClr>
                <a:srgbClr val="0000FF"/>
              </a:buClr>
              <a:buSzPts val="1600"/>
              <a:buFont typeface="Century Gothic"/>
              <a:buChar char="➔"/>
            </a:pPr>
            <a:r>
              <a:rPr b="1" lang="en" sz="1600">
                <a:solidFill>
                  <a:srgbClr val="0000FF"/>
                </a:solidFill>
              </a:rPr>
              <a:t>Ms Foskett  (Deputy Designated Safeguarding Lead)</a:t>
            </a:r>
            <a:endParaRPr b="1" sz="1600">
              <a:solidFill>
                <a:srgbClr val="0000FF"/>
              </a:solidFill>
            </a:endParaRPr>
          </a:p>
          <a:p>
            <a:pPr indent="-330200" lvl="0" marL="457200" rtl="0" algn="l">
              <a:lnSpc>
                <a:spcPct val="100000"/>
              </a:lnSpc>
              <a:spcBef>
                <a:spcPts val="0"/>
              </a:spcBef>
              <a:spcAft>
                <a:spcPts val="0"/>
              </a:spcAft>
              <a:buClr>
                <a:srgbClr val="0000FF"/>
              </a:buClr>
              <a:buSzPts val="1600"/>
              <a:buFont typeface="Century Gothic"/>
              <a:buChar char="➔"/>
            </a:pPr>
            <a:r>
              <a:rPr b="1" lang="en" sz="1600">
                <a:solidFill>
                  <a:srgbClr val="0000FF"/>
                </a:solidFill>
              </a:rPr>
              <a:t>Mr McManus  (Deputy Designated Safeguarding Lead)</a:t>
            </a:r>
            <a:endParaRPr b="1" sz="1600">
              <a:solidFill>
                <a:srgbClr val="0000FF"/>
              </a:solidFill>
            </a:endParaRPr>
          </a:p>
          <a:p>
            <a:pPr indent="0" lvl="0" marL="457200" rtl="0" algn="l">
              <a:lnSpc>
                <a:spcPct val="100000"/>
              </a:lnSpc>
              <a:spcBef>
                <a:spcPts val="0"/>
              </a:spcBef>
              <a:spcAft>
                <a:spcPts val="0"/>
              </a:spcAft>
              <a:buNone/>
            </a:pPr>
            <a:r>
              <a:t/>
            </a:r>
            <a:endParaRPr b="1" sz="1300">
              <a:solidFill>
                <a:srgbClr val="073763"/>
              </a:solidFill>
            </a:endParaRPr>
          </a:p>
          <a:p>
            <a:pPr indent="0" lvl="0" marL="0" rtl="0" algn="l">
              <a:spcBef>
                <a:spcPts val="0"/>
              </a:spcBef>
              <a:spcAft>
                <a:spcPts val="0"/>
              </a:spcAft>
              <a:buNone/>
            </a:pPr>
            <a:r>
              <a:t/>
            </a:r>
            <a:endParaRPr>
              <a:solidFill>
                <a:srgbClr val="666666"/>
              </a:solidFill>
            </a:endParaRPr>
          </a:p>
          <a:p>
            <a:pPr indent="0" lvl="0" marL="0" rtl="0" algn="l">
              <a:spcBef>
                <a:spcPts val="1600"/>
              </a:spcBef>
              <a:spcAft>
                <a:spcPts val="0"/>
              </a:spcAft>
              <a:buNone/>
            </a:pPr>
            <a:r>
              <a:t/>
            </a:r>
            <a:endParaRPr>
              <a:solidFill>
                <a:schemeClr val="dk1"/>
              </a:solidFill>
            </a:endParaRPr>
          </a:p>
          <a:p>
            <a:pPr indent="0" lvl="0" marL="0" rtl="0" algn="l">
              <a:spcBef>
                <a:spcPts val="1600"/>
              </a:spcBef>
              <a:spcAft>
                <a:spcPts val="0"/>
              </a:spcAft>
              <a:buNone/>
            </a:pPr>
            <a:r>
              <a:t/>
            </a:r>
            <a:endParaRPr>
              <a:solidFill>
                <a:schemeClr val="dk1"/>
              </a:solidFill>
            </a:endParaRPr>
          </a:p>
          <a:p>
            <a:pPr indent="0" lvl="0" marL="0" rtl="0" algn="l">
              <a:spcBef>
                <a:spcPts val="1600"/>
              </a:spcBef>
              <a:spcAft>
                <a:spcPts val="1600"/>
              </a:spcAft>
              <a:buClr>
                <a:schemeClr val="dk1"/>
              </a:buClr>
              <a:buSzPts val="1100"/>
              <a:buFont typeface="Arial"/>
              <a:buNone/>
            </a:pPr>
            <a:r>
              <a:rPr lang="en">
                <a:solidFill>
                  <a:schemeClr val="dk1"/>
                </a:solidFill>
              </a:rPr>
              <a:t>nort</a:t>
            </a:r>
            <a:endParaRPr>
              <a:solidFill>
                <a:schemeClr val="dk1"/>
              </a:solidFill>
            </a:endParaRPr>
          </a:p>
        </p:txBody>
      </p:sp>
      <p:sp>
        <p:nvSpPr>
          <p:cNvPr id="310" name="Google Shape;310;p49"/>
          <p:cNvSpPr txBox="1"/>
          <p:nvPr/>
        </p:nvSpPr>
        <p:spPr>
          <a:xfrm rot="-875565">
            <a:off x="5215297" y="806644"/>
            <a:ext cx="3213773" cy="2275298"/>
          </a:xfrm>
          <a:prstGeom prst="rect">
            <a:avLst/>
          </a:prstGeom>
          <a:noFill/>
          <a:ln cap="flat" cmpd="sng" w="38100">
            <a:solidFill>
              <a:srgbClr val="0000FF"/>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800">
                <a:solidFill>
                  <a:srgbClr val="0B0C0C"/>
                </a:solidFill>
                <a:latin typeface="Source Code Pro"/>
                <a:ea typeface="Source Code Pro"/>
                <a:cs typeface="Source Code Pro"/>
                <a:sym typeface="Source Code Pro"/>
              </a:rPr>
              <a:t>Use the blue ‘Worry Box’ on each floor</a:t>
            </a:r>
            <a:endParaRPr sz="1800">
              <a:solidFill>
                <a:srgbClr val="0B0C0C"/>
              </a:solidFill>
              <a:latin typeface="Source Code Pro"/>
              <a:ea typeface="Source Code Pro"/>
              <a:cs typeface="Source Code Pro"/>
              <a:sym typeface="Source Code Pro"/>
            </a:endParaRPr>
          </a:p>
          <a:p>
            <a:pPr indent="0" lvl="0" marL="0" rtl="0" algn="ctr">
              <a:lnSpc>
                <a:spcPct val="115000"/>
              </a:lnSpc>
              <a:spcBef>
                <a:spcPts val="1600"/>
              </a:spcBef>
              <a:spcAft>
                <a:spcPts val="0"/>
              </a:spcAft>
              <a:buNone/>
            </a:pPr>
            <a:r>
              <a:rPr lang="en" sz="1800">
                <a:solidFill>
                  <a:srgbClr val="666666"/>
                </a:solidFill>
                <a:latin typeface="Source Code Pro"/>
                <a:ea typeface="Source Code Pro"/>
                <a:cs typeface="Source Code Pro"/>
                <a:sym typeface="Source Code Pro"/>
              </a:rPr>
              <a:t>OR</a:t>
            </a:r>
            <a:endParaRPr sz="1800">
              <a:solidFill>
                <a:srgbClr val="666666"/>
              </a:solidFill>
              <a:latin typeface="Source Code Pro"/>
              <a:ea typeface="Source Code Pro"/>
              <a:cs typeface="Source Code Pro"/>
              <a:sym typeface="Source Code Pro"/>
            </a:endParaRPr>
          </a:p>
          <a:p>
            <a:pPr indent="0" lvl="0" marL="0" rtl="0" algn="ctr">
              <a:lnSpc>
                <a:spcPct val="115000"/>
              </a:lnSpc>
              <a:spcBef>
                <a:spcPts val="1600"/>
              </a:spcBef>
              <a:spcAft>
                <a:spcPts val="0"/>
              </a:spcAft>
              <a:buNone/>
            </a:pPr>
            <a:r>
              <a:rPr lang="en" sz="1800">
                <a:solidFill>
                  <a:srgbClr val="666666"/>
                </a:solidFill>
                <a:latin typeface="Source Code Pro"/>
                <a:ea typeface="Source Code Pro"/>
                <a:cs typeface="Source Code Pro"/>
                <a:sym typeface="Source Code Pro"/>
              </a:rPr>
              <a:t>Report a concern using our online form</a:t>
            </a:r>
            <a:endParaRPr sz="1800">
              <a:solidFill>
                <a:srgbClr val="666666"/>
              </a:solidFill>
              <a:latin typeface="Source Code Pro"/>
              <a:ea typeface="Source Code Pro"/>
              <a:cs typeface="Source Code Pro"/>
              <a:sym typeface="Source Code Pro"/>
            </a:endParaRPr>
          </a:p>
          <a:p>
            <a:pPr indent="0" lvl="0" marL="0" rtl="0" algn="ctr">
              <a:lnSpc>
                <a:spcPct val="115000"/>
              </a:lnSpc>
              <a:spcBef>
                <a:spcPts val="1600"/>
              </a:spcBef>
              <a:spcAft>
                <a:spcPts val="0"/>
              </a:spcAft>
              <a:buNone/>
            </a:pPr>
            <a:r>
              <a:rPr lang="en" sz="1800">
                <a:solidFill>
                  <a:srgbClr val="666666"/>
                </a:solidFill>
                <a:latin typeface="Source Code Pro"/>
                <a:ea typeface="Source Code Pro"/>
                <a:cs typeface="Source Code Pro"/>
                <a:sym typeface="Source Code Pro"/>
              </a:rPr>
              <a:t> </a:t>
            </a:r>
            <a:endParaRPr sz="1800">
              <a:solidFill>
                <a:srgbClr val="666666"/>
              </a:solidFill>
              <a:latin typeface="Source Code Pro"/>
              <a:ea typeface="Source Code Pro"/>
              <a:cs typeface="Source Code Pro"/>
              <a:sym typeface="Source Code Pro"/>
            </a:endParaRPr>
          </a:p>
          <a:p>
            <a:pPr indent="0" lvl="0" marL="0" rtl="0" algn="ctr">
              <a:lnSpc>
                <a:spcPct val="115000"/>
              </a:lnSpc>
              <a:spcBef>
                <a:spcPts val="1600"/>
              </a:spcBef>
              <a:spcAft>
                <a:spcPts val="1600"/>
              </a:spcAft>
              <a:buNone/>
            </a:pPr>
            <a:r>
              <a:t/>
            </a:r>
            <a:endParaRPr sz="1800">
              <a:solidFill>
                <a:srgbClr val="666666"/>
              </a:solidFill>
              <a:latin typeface="Source Code Pro"/>
              <a:ea typeface="Source Code Pro"/>
              <a:cs typeface="Source Code Pro"/>
              <a:sym typeface="Source Code Pro"/>
            </a:endParaRPr>
          </a:p>
        </p:txBody>
      </p:sp>
      <p:pic>
        <p:nvPicPr>
          <p:cNvPr id="311" name="Google Shape;311;p49"/>
          <p:cNvPicPr preferRelativeResize="0"/>
          <p:nvPr/>
        </p:nvPicPr>
        <p:blipFill>
          <a:blip r:embed="rId4">
            <a:alphaModFix/>
          </a:blip>
          <a:stretch>
            <a:fillRect/>
          </a:stretch>
        </p:blipFill>
        <p:spPr>
          <a:xfrm>
            <a:off x="3075475" y="785463"/>
            <a:ext cx="1714500" cy="1784625"/>
          </a:xfrm>
          <a:prstGeom prst="rect">
            <a:avLst/>
          </a:prstGeom>
          <a:noFill/>
          <a:ln>
            <a:noFill/>
          </a:ln>
        </p:spPr>
      </p:pic>
      <p:pic>
        <p:nvPicPr>
          <p:cNvPr id="312" name="Google Shape;312;p49"/>
          <p:cNvPicPr preferRelativeResize="0"/>
          <p:nvPr/>
        </p:nvPicPr>
        <p:blipFill>
          <a:blip r:embed="rId5">
            <a:alphaModFix/>
          </a:blip>
          <a:stretch>
            <a:fillRect/>
          </a:stretch>
        </p:blipFill>
        <p:spPr>
          <a:xfrm>
            <a:off x="5799463" y="3932450"/>
            <a:ext cx="3286125" cy="11239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1"/>
                                        </p:tgtEl>
                                        <p:attrNameLst>
                                          <p:attrName>style.visibility</p:attrName>
                                        </p:attrNameLst>
                                      </p:cBhvr>
                                      <p:to>
                                        <p:strVal val="visible"/>
                                      </p:to>
                                    </p:set>
                                    <p:animEffect filter="fade" transition="in">
                                      <p:cBhvr>
                                        <p:cTn dur="1000"/>
                                        <p:tgtEl>
                                          <p:spTgt spid="3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0"/>
                                        </p:tgtEl>
                                        <p:attrNameLst>
                                          <p:attrName>style.visibility</p:attrName>
                                        </p:attrNameLst>
                                      </p:cBhvr>
                                      <p:to>
                                        <p:strVal val="visible"/>
                                      </p:to>
                                    </p:set>
                                    <p:animEffect filter="fade" transition="in">
                                      <p:cBhvr>
                                        <p:cTn dur="1000"/>
                                        <p:tgtEl>
                                          <p:spTgt spid="3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50"/>
          <p:cNvSpPr txBox="1"/>
          <p:nvPr/>
        </p:nvSpPr>
        <p:spPr>
          <a:xfrm>
            <a:off x="23875" y="0"/>
            <a:ext cx="87672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500">
                <a:solidFill>
                  <a:srgbClr val="F1C233"/>
                </a:solidFill>
              </a:rPr>
              <a:t>How can I support my child?</a:t>
            </a:r>
            <a:endParaRPr b="1" sz="2500">
              <a:solidFill>
                <a:srgbClr val="F1C233"/>
              </a:solidFill>
            </a:endParaRPr>
          </a:p>
        </p:txBody>
      </p:sp>
      <p:sp>
        <p:nvSpPr>
          <p:cNvPr id="318" name="Google Shape;318;p50"/>
          <p:cNvSpPr txBox="1"/>
          <p:nvPr/>
        </p:nvSpPr>
        <p:spPr>
          <a:xfrm>
            <a:off x="69075" y="868200"/>
            <a:ext cx="8352000" cy="36660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1800"/>
              </a:spcBef>
              <a:spcAft>
                <a:spcPts val="0"/>
              </a:spcAft>
              <a:buNone/>
            </a:pPr>
            <a:r>
              <a:rPr b="1" lang="en" sz="2700">
                <a:solidFill>
                  <a:srgbClr val="F1C233"/>
                </a:solidFill>
                <a:highlight>
                  <a:srgbClr val="FFFFFF"/>
                </a:highlight>
                <a:latin typeface="Century Gothic"/>
                <a:ea typeface="Century Gothic"/>
                <a:cs typeface="Century Gothic"/>
                <a:sym typeface="Century Gothic"/>
              </a:rPr>
              <a:t>Travelling to school by themselves.</a:t>
            </a:r>
            <a:endParaRPr b="1" sz="2700">
              <a:solidFill>
                <a:srgbClr val="F1C233"/>
              </a:solidFill>
              <a:highlight>
                <a:srgbClr val="FFFFFF"/>
              </a:highlight>
              <a:latin typeface="Century Gothic"/>
              <a:ea typeface="Century Gothic"/>
              <a:cs typeface="Century Gothic"/>
              <a:sym typeface="Century Gothic"/>
            </a:endParaRPr>
          </a:p>
          <a:p>
            <a:pPr indent="-317500" lvl="0" marL="698500" rtl="0" algn="l">
              <a:lnSpc>
                <a:spcPct val="150000"/>
              </a:lnSpc>
              <a:spcBef>
                <a:spcPts val="1800"/>
              </a:spcBef>
              <a:spcAft>
                <a:spcPts val="0"/>
              </a:spcAft>
              <a:buClr>
                <a:schemeClr val="dk1"/>
              </a:buClr>
              <a:buSzPts val="1400"/>
              <a:buFont typeface="Century Gothic"/>
              <a:buChar char="●"/>
            </a:pPr>
            <a:r>
              <a:rPr lang="en">
                <a:solidFill>
                  <a:schemeClr val="dk1"/>
                </a:solidFill>
                <a:highlight>
                  <a:srgbClr val="FFFFFF"/>
                </a:highlight>
                <a:latin typeface="Century Gothic"/>
                <a:ea typeface="Century Gothic"/>
                <a:cs typeface="Century Gothic"/>
                <a:sym typeface="Century Gothic"/>
              </a:rPr>
              <a:t>Have several trial runs of their new journey, building up their level of independence gradually.</a:t>
            </a:r>
            <a:endParaRPr>
              <a:solidFill>
                <a:schemeClr val="dk1"/>
              </a:solidFill>
              <a:highlight>
                <a:srgbClr val="FFFFFF"/>
              </a:highlight>
              <a:latin typeface="Century Gothic"/>
              <a:ea typeface="Century Gothic"/>
              <a:cs typeface="Century Gothic"/>
              <a:sym typeface="Century Gothic"/>
            </a:endParaRPr>
          </a:p>
          <a:p>
            <a:pPr indent="-317500" lvl="0" marL="698500" rtl="0" algn="l">
              <a:lnSpc>
                <a:spcPct val="150000"/>
              </a:lnSpc>
              <a:spcBef>
                <a:spcPts val="0"/>
              </a:spcBef>
              <a:spcAft>
                <a:spcPts val="0"/>
              </a:spcAft>
              <a:buClr>
                <a:schemeClr val="dk1"/>
              </a:buClr>
              <a:buSzPts val="1400"/>
              <a:buFont typeface="Century Gothic"/>
              <a:buChar char="●"/>
            </a:pPr>
            <a:r>
              <a:rPr lang="en">
                <a:solidFill>
                  <a:schemeClr val="dk1"/>
                </a:solidFill>
                <a:highlight>
                  <a:srgbClr val="FFFFFF"/>
                </a:highlight>
                <a:latin typeface="Century Gothic"/>
                <a:ea typeface="Century Gothic"/>
                <a:cs typeface="Century Gothic"/>
                <a:sym typeface="Century Gothic"/>
              </a:rPr>
              <a:t>Consider downloading an app which allows you to track where they are (such as ‘Find My Friends’) – also useful picking them up after school trips.</a:t>
            </a:r>
            <a:endParaRPr>
              <a:solidFill>
                <a:schemeClr val="dk1"/>
              </a:solidFill>
              <a:highlight>
                <a:srgbClr val="FFFFFF"/>
              </a:highlight>
              <a:latin typeface="Century Gothic"/>
              <a:ea typeface="Century Gothic"/>
              <a:cs typeface="Century Gothic"/>
              <a:sym typeface="Century Gothic"/>
            </a:endParaRPr>
          </a:p>
          <a:p>
            <a:pPr indent="-317500" lvl="0" marL="698500" rtl="0" algn="l">
              <a:lnSpc>
                <a:spcPct val="150000"/>
              </a:lnSpc>
              <a:spcBef>
                <a:spcPts val="0"/>
              </a:spcBef>
              <a:spcAft>
                <a:spcPts val="0"/>
              </a:spcAft>
              <a:buClr>
                <a:schemeClr val="dk1"/>
              </a:buClr>
              <a:buSzPts val="1400"/>
              <a:buFont typeface="Century Gothic"/>
              <a:buChar char="●"/>
            </a:pPr>
            <a:r>
              <a:rPr lang="en">
                <a:solidFill>
                  <a:schemeClr val="dk1"/>
                </a:solidFill>
                <a:highlight>
                  <a:srgbClr val="FFFFFF"/>
                </a:highlight>
                <a:latin typeface="Century Gothic"/>
                <a:ea typeface="Century Gothic"/>
                <a:cs typeface="Century Gothic"/>
                <a:sym typeface="Century Gothic"/>
              </a:rPr>
              <a:t>Arrange for them to travel with a friend and allow plenty of time.</a:t>
            </a:r>
            <a:endParaRPr>
              <a:solidFill>
                <a:schemeClr val="dk1"/>
              </a:solidFill>
              <a:highlight>
                <a:srgbClr val="FFFFFF"/>
              </a:highlight>
              <a:latin typeface="Century Gothic"/>
              <a:ea typeface="Century Gothic"/>
              <a:cs typeface="Century Gothic"/>
              <a:sym typeface="Century Gothic"/>
            </a:endParaRPr>
          </a:p>
          <a:p>
            <a:pPr indent="-317500" lvl="0" marL="698500" rtl="0" algn="l">
              <a:lnSpc>
                <a:spcPct val="150000"/>
              </a:lnSpc>
              <a:spcBef>
                <a:spcPts val="0"/>
              </a:spcBef>
              <a:spcAft>
                <a:spcPts val="0"/>
              </a:spcAft>
              <a:buClr>
                <a:schemeClr val="dk1"/>
              </a:buClr>
              <a:buSzPts val="1400"/>
              <a:buFont typeface="Century Gothic"/>
              <a:buChar char="●"/>
            </a:pPr>
            <a:r>
              <a:rPr lang="en">
                <a:solidFill>
                  <a:schemeClr val="dk1"/>
                </a:solidFill>
                <a:highlight>
                  <a:srgbClr val="FFFFFF"/>
                </a:highlight>
                <a:latin typeface="Century Gothic"/>
                <a:ea typeface="Century Gothic"/>
                <a:cs typeface="Century Gothic"/>
                <a:sym typeface="Century Gothic"/>
              </a:rPr>
              <a:t>Keep emergency phone numbers in their bag, in case they lose their phone and need to contact you.</a:t>
            </a:r>
            <a:endParaRPr>
              <a:solidFill>
                <a:schemeClr val="dk1"/>
              </a:solidFill>
              <a:highlight>
                <a:srgbClr val="FFFFFF"/>
              </a:highlight>
              <a:latin typeface="Century Gothic"/>
              <a:ea typeface="Century Gothic"/>
              <a:cs typeface="Century Gothic"/>
              <a:sym typeface="Century Gothic"/>
            </a:endParaRPr>
          </a:p>
          <a:p>
            <a:pPr indent="0" lvl="0" marL="457200" rtl="0" algn="l">
              <a:lnSpc>
                <a:spcPct val="150000"/>
              </a:lnSpc>
              <a:spcBef>
                <a:spcPts val="1400"/>
              </a:spcBef>
              <a:spcAft>
                <a:spcPts val="1400"/>
              </a:spcAft>
              <a:buNone/>
            </a:pPr>
            <a:r>
              <a:t/>
            </a:r>
            <a:endParaRPr sz="1200">
              <a:solidFill>
                <a:srgbClr val="333333"/>
              </a:solidFill>
              <a:highlight>
                <a:srgbClr val="FFFFFF"/>
              </a:highlight>
              <a:latin typeface="Century Gothic"/>
              <a:ea typeface="Century Gothic"/>
              <a:cs typeface="Century Gothic"/>
              <a:sym typeface="Century Gothic"/>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51"/>
          <p:cNvSpPr txBox="1"/>
          <p:nvPr>
            <p:ph type="title"/>
          </p:nvPr>
        </p:nvSpPr>
        <p:spPr>
          <a:xfrm>
            <a:off x="0" y="0"/>
            <a:ext cx="8520600" cy="461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a:t>Important </a:t>
            </a:r>
            <a:r>
              <a:rPr b="1" lang="en"/>
              <a:t>upcoming</a:t>
            </a:r>
            <a:r>
              <a:rPr b="1" lang="en"/>
              <a:t> events</a:t>
            </a:r>
            <a:endParaRPr b="1"/>
          </a:p>
        </p:txBody>
      </p:sp>
      <p:sp>
        <p:nvSpPr>
          <p:cNvPr id="324" name="Google Shape;324;p51"/>
          <p:cNvSpPr txBox="1"/>
          <p:nvPr/>
        </p:nvSpPr>
        <p:spPr>
          <a:xfrm>
            <a:off x="139400" y="969225"/>
            <a:ext cx="8590200" cy="3509400"/>
          </a:xfrm>
          <a:prstGeom prst="rect">
            <a:avLst/>
          </a:prstGeom>
          <a:noFill/>
          <a:ln>
            <a:noFill/>
          </a:ln>
        </p:spPr>
        <p:txBody>
          <a:bodyPr anchorCtr="0" anchor="t" bIns="91425" lIns="91425" spcFirstLastPara="1" rIns="91425" wrap="square" tIns="91425">
            <a:spAutoFit/>
          </a:bodyPr>
          <a:lstStyle/>
          <a:p>
            <a:pPr indent="-342900" lvl="0" marL="457200" rtl="0" algn="l">
              <a:lnSpc>
                <a:spcPct val="200000"/>
              </a:lnSpc>
              <a:spcBef>
                <a:spcPts val="0"/>
              </a:spcBef>
              <a:spcAft>
                <a:spcPts val="0"/>
              </a:spcAft>
              <a:buClr>
                <a:srgbClr val="333333"/>
              </a:buClr>
              <a:buSzPts val="1800"/>
              <a:buChar char="●"/>
            </a:pPr>
            <a:r>
              <a:rPr lang="en" sz="1600">
                <a:solidFill>
                  <a:schemeClr val="dk1"/>
                </a:solidFill>
                <a:latin typeface="Century Gothic"/>
                <a:ea typeface="Century Gothic"/>
                <a:cs typeface="Century Gothic"/>
                <a:sym typeface="Century Gothic"/>
              </a:rPr>
              <a:t>Students will receive an </a:t>
            </a:r>
            <a:r>
              <a:rPr b="1" lang="en" sz="1600">
                <a:solidFill>
                  <a:schemeClr val="dk1"/>
                </a:solidFill>
                <a:latin typeface="Century Gothic"/>
                <a:ea typeface="Century Gothic"/>
                <a:cs typeface="Century Gothic"/>
                <a:sym typeface="Century Gothic"/>
              </a:rPr>
              <a:t>information / activity pack</a:t>
            </a:r>
            <a:r>
              <a:rPr lang="en" sz="1600">
                <a:solidFill>
                  <a:schemeClr val="dk1"/>
                </a:solidFill>
                <a:latin typeface="Century Gothic"/>
                <a:ea typeface="Century Gothic"/>
                <a:cs typeface="Century Gothic"/>
                <a:sym typeface="Century Gothic"/>
              </a:rPr>
              <a:t> in the post by the </a:t>
            </a:r>
            <a:r>
              <a:rPr b="1" lang="en" sz="1600">
                <a:solidFill>
                  <a:schemeClr val="dk1"/>
                </a:solidFill>
                <a:latin typeface="Century Gothic"/>
                <a:ea typeface="Century Gothic"/>
                <a:cs typeface="Century Gothic"/>
                <a:sym typeface="Century Gothic"/>
              </a:rPr>
              <a:t>end of July</a:t>
            </a:r>
            <a:r>
              <a:rPr lang="en" sz="1600">
                <a:solidFill>
                  <a:schemeClr val="dk1"/>
                </a:solidFill>
                <a:latin typeface="Century Gothic"/>
                <a:ea typeface="Century Gothic"/>
                <a:cs typeface="Century Gothic"/>
                <a:sym typeface="Century Gothic"/>
              </a:rPr>
              <a:t>. </a:t>
            </a:r>
            <a:endParaRPr sz="1600">
              <a:solidFill>
                <a:schemeClr val="dk1"/>
              </a:solidFill>
              <a:latin typeface="Century Gothic"/>
              <a:ea typeface="Century Gothic"/>
              <a:cs typeface="Century Gothic"/>
              <a:sym typeface="Century Gothic"/>
            </a:endParaRPr>
          </a:p>
          <a:p>
            <a:pPr indent="-330200" lvl="0" marL="457200" rtl="0" algn="l">
              <a:lnSpc>
                <a:spcPct val="200000"/>
              </a:lnSpc>
              <a:spcBef>
                <a:spcPts val="0"/>
              </a:spcBef>
              <a:spcAft>
                <a:spcPts val="0"/>
              </a:spcAft>
              <a:buClr>
                <a:schemeClr val="dk1"/>
              </a:buClr>
              <a:buSzPts val="1600"/>
              <a:buFont typeface="Century Gothic"/>
              <a:buChar char="●"/>
            </a:pPr>
            <a:r>
              <a:rPr lang="en" sz="1600">
                <a:solidFill>
                  <a:schemeClr val="dk1"/>
                </a:solidFill>
                <a:latin typeface="Century Gothic"/>
                <a:ea typeface="Century Gothic"/>
                <a:cs typeface="Century Gothic"/>
                <a:sym typeface="Century Gothic"/>
              </a:rPr>
              <a:t>Arrangements for the start of term - parent letter.</a:t>
            </a:r>
            <a:endParaRPr sz="1600">
              <a:solidFill>
                <a:schemeClr val="dk1"/>
              </a:solidFill>
              <a:latin typeface="Century Gothic"/>
              <a:ea typeface="Century Gothic"/>
              <a:cs typeface="Century Gothic"/>
              <a:sym typeface="Century Gothic"/>
            </a:endParaRPr>
          </a:p>
          <a:p>
            <a:pPr indent="-330200" lvl="0" marL="457200" rtl="0" algn="l">
              <a:lnSpc>
                <a:spcPct val="200000"/>
              </a:lnSpc>
              <a:spcBef>
                <a:spcPts val="0"/>
              </a:spcBef>
              <a:spcAft>
                <a:spcPts val="0"/>
              </a:spcAft>
              <a:buClr>
                <a:schemeClr val="dk1"/>
              </a:buClr>
              <a:buSzPts val="1600"/>
              <a:buFont typeface="Century Gothic"/>
              <a:buChar char="●"/>
            </a:pPr>
            <a:r>
              <a:rPr b="1" lang="en" sz="1600">
                <a:solidFill>
                  <a:schemeClr val="dk1"/>
                </a:solidFill>
                <a:latin typeface="Century Gothic"/>
                <a:ea typeface="Century Gothic"/>
                <a:cs typeface="Century Gothic"/>
                <a:sym typeface="Century Gothic"/>
              </a:rPr>
              <a:t>Summer School (24th-28th July)</a:t>
            </a:r>
            <a:r>
              <a:rPr lang="en" sz="1600">
                <a:solidFill>
                  <a:schemeClr val="dk1"/>
                </a:solidFill>
                <a:latin typeface="Century Gothic"/>
                <a:ea typeface="Century Gothic"/>
                <a:cs typeface="Century Gothic"/>
                <a:sym typeface="Century Gothic"/>
              </a:rPr>
              <a:t> - </a:t>
            </a:r>
            <a:r>
              <a:rPr lang="en" sz="1600">
                <a:solidFill>
                  <a:schemeClr val="dk1"/>
                </a:solidFill>
                <a:latin typeface="Century Gothic"/>
                <a:ea typeface="Century Gothic"/>
                <a:cs typeface="Century Gothic"/>
                <a:sym typeface="Century Gothic"/>
              </a:rPr>
              <a:t>information</a:t>
            </a:r>
            <a:r>
              <a:rPr lang="en" sz="1600">
                <a:solidFill>
                  <a:schemeClr val="dk1"/>
                </a:solidFill>
                <a:latin typeface="Century Gothic"/>
                <a:ea typeface="Century Gothic"/>
                <a:cs typeface="Century Gothic"/>
                <a:sym typeface="Century Gothic"/>
              </a:rPr>
              <a:t> will be sent out this week. </a:t>
            </a:r>
            <a:endParaRPr sz="1600">
              <a:solidFill>
                <a:schemeClr val="dk1"/>
              </a:solidFill>
              <a:latin typeface="Century Gothic"/>
              <a:ea typeface="Century Gothic"/>
              <a:cs typeface="Century Gothic"/>
              <a:sym typeface="Century Gothic"/>
            </a:endParaRPr>
          </a:p>
          <a:p>
            <a:pPr indent="-342900" lvl="0" marL="457200" rtl="0" algn="l">
              <a:lnSpc>
                <a:spcPct val="200000"/>
              </a:lnSpc>
              <a:spcBef>
                <a:spcPts val="0"/>
              </a:spcBef>
              <a:spcAft>
                <a:spcPts val="0"/>
              </a:spcAft>
              <a:buClr>
                <a:srgbClr val="333333"/>
              </a:buClr>
              <a:buSzPts val="1800"/>
              <a:buChar char="●"/>
            </a:pPr>
            <a:r>
              <a:rPr b="1" lang="en" sz="1600">
                <a:solidFill>
                  <a:schemeClr val="dk1"/>
                </a:solidFill>
                <a:latin typeface="Century Gothic"/>
                <a:ea typeface="Century Gothic"/>
                <a:cs typeface="Century Gothic"/>
                <a:sym typeface="Century Gothic"/>
              </a:rPr>
              <a:t>5th </a:t>
            </a:r>
            <a:r>
              <a:rPr b="1" lang="en" sz="1600">
                <a:solidFill>
                  <a:schemeClr val="dk1"/>
                </a:solidFill>
                <a:latin typeface="Century Gothic"/>
                <a:ea typeface="Century Gothic"/>
                <a:cs typeface="Century Gothic"/>
                <a:sym typeface="Century Gothic"/>
              </a:rPr>
              <a:t>September</a:t>
            </a:r>
            <a:r>
              <a:rPr b="1" lang="en" sz="1600">
                <a:solidFill>
                  <a:schemeClr val="dk1"/>
                </a:solidFill>
                <a:latin typeface="Century Gothic"/>
                <a:ea typeface="Century Gothic"/>
                <a:cs typeface="Century Gothic"/>
                <a:sym typeface="Century Gothic"/>
              </a:rPr>
              <a:t> - 1st day of term. </a:t>
            </a:r>
            <a:r>
              <a:rPr lang="en" sz="1600">
                <a:solidFill>
                  <a:schemeClr val="dk1"/>
                </a:solidFill>
                <a:latin typeface="Century Gothic"/>
                <a:ea typeface="Century Gothic"/>
                <a:cs typeface="Century Gothic"/>
                <a:sym typeface="Century Gothic"/>
              </a:rPr>
              <a:t>Arrive n</a:t>
            </a:r>
            <a:r>
              <a:rPr lang="en" sz="1600">
                <a:solidFill>
                  <a:schemeClr val="dk1"/>
                </a:solidFill>
                <a:latin typeface="Century Gothic"/>
                <a:ea typeface="Century Gothic"/>
                <a:cs typeface="Century Gothic"/>
                <a:sym typeface="Century Gothic"/>
              </a:rPr>
              <a:t>o later than </a:t>
            </a:r>
            <a:r>
              <a:rPr b="1" lang="en" sz="1600">
                <a:solidFill>
                  <a:schemeClr val="dk1"/>
                </a:solidFill>
                <a:latin typeface="Century Gothic"/>
                <a:ea typeface="Century Gothic"/>
                <a:cs typeface="Century Gothic"/>
                <a:sym typeface="Century Gothic"/>
              </a:rPr>
              <a:t>08:25</a:t>
            </a:r>
            <a:r>
              <a:rPr lang="en" sz="1600">
                <a:solidFill>
                  <a:schemeClr val="dk1"/>
                </a:solidFill>
                <a:latin typeface="Century Gothic"/>
                <a:ea typeface="Century Gothic"/>
                <a:cs typeface="Century Gothic"/>
                <a:sym typeface="Century Gothic"/>
              </a:rPr>
              <a:t> (gates open at 08:10). </a:t>
            </a:r>
            <a:endParaRPr sz="1600">
              <a:solidFill>
                <a:schemeClr val="dk1"/>
              </a:solidFill>
              <a:latin typeface="Century Gothic"/>
              <a:ea typeface="Century Gothic"/>
              <a:cs typeface="Century Gothic"/>
              <a:sym typeface="Century Gothic"/>
            </a:endParaRPr>
          </a:p>
          <a:p>
            <a:pPr indent="-330200" lvl="0" marL="457200" rtl="0" algn="l">
              <a:lnSpc>
                <a:spcPct val="200000"/>
              </a:lnSpc>
              <a:spcBef>
                <a:spcPts val="0"/>
              </a:spcBef>
              <a:spcAft>
                <a:spcPts val="0"/>
              </a:spcAft>
              <a:buClr>
                <a:schemeClr val="dk1"/>
              </a:buClr>
              <a:buSzPts val="1600"/>
              <a:buFont typeface="Century Gothic"/>
              <a:buChar char="●"/>
            </a:pPr>
            <a:r>
              <a:rPr lang="en" sz="1600">
                <a:solidFill>
                  <a:schemeClr val="dk1"/>
                </a:solidFill>
                <a:latin typeface="Century Gothic"/>
                <a:ea typeface="Century Gothic"/>
                <a:cs typeface="Century Gothic"/>
                <a:sym typeface="Century Gothic"/>
              </a:rPr>
              <a:t>Year 7 </a:t>
            </a:r>
            <a:r>
              <a:rPr b="1" lang="en" sz="1600">
                <a:solidFill>
                  <a:schemeClr val="dk1"/>
                </a:solidFill>
                <a:latin typeface="Century Gothic"/>
                <a:ea typeface="Century Gothic"/>
                <a:cs typeface="Century Gothic"/>
                <a:sym typeface="Century Gothic"/>
              </a:rPr>
              <a:t>Information Evening</a:t>
            </a:r>
            <a:r>
              <a:rPr lang="en" sz="1600">
                <a:solidFill>
                  <a:schemeClr val="dk1"/>
                </a:solidFill>
                <a:latin typeface="Century Gothic"/>
                <a:ea typeface="Century Gothic"/>
                <a:cs typeface="Century Gothic"/>
                <a:sym typeface="Century Gothic"/>
              </a:rPr>
              <a:t> is on the </a:t>
            </a:r>
            <a:r>
              <a:rPr b="1" lang="en" sz="1600">
                <a:solidFill>
                  <a:schemeClr val="dk1"/>
                </a:solidFill>
                <a:latin typeface="Century Gothic"/>
                <a:ea typeface="Century Gothic"/>
                <a:cs typeface="Century Gothic"/>
                <a:sym typeface="Century Gothic"/>
              </a:rPr>
              <a:t>19th September at 6pm</a:t>
            </a:r>
            <a:endParaRPr b="1" sz="1600">
              <a:solidFill>
                <a:schemeClr val="dk1"/>
              </a:solidFill>
              <a:latin typeface="Century Gothic"/>
              <a:ea typeface="Century Gothic"/>
              <a:cs typeface="Century Gothic"/>
              <a:sym typeface="Century Gothic"/>
            </a:endParaRPr>
          </a:p>
          <a:p>
            <a:pPr indent="-330200" lvl="0" marL="457200" rtl="0" algn="l">
              <a:lnSpc>
                <a:spcPct val="200000"/>
              </a:lnSpc>
              <a:spcBef>
                <a:spcPts val="0"/>
              </a:spcBef>
              <a:spcAft>
                <a:spcPts val="0"/>
              </a:spcAft>
              <a:buClr>
                <a:schemeClr val="dk1"/>
              </a:buClr>
              <a:buSzPts val="1600"/>
              <a:buFont typeface="Century Gothic"/>
              <a:buChar char="●"/>
            </a:pPr>
            <a:r>
              <a:rPr lang="en" sz="1600">
                <a:solidFill>
                  <a:schemeClr val="dk1"/>
                </a:solidFill>
                <a:latin typeface="Century Gothic"/>
                <a:ea typeface="Century Gothic"/>
                <a:cs typeface="Century Gothic"/>
                <a:sym typeface="Century Gothic"/>
              </a:rPr>
              <a:t>Phone Surgery</a:t>
            </a:r>
            <a:r>
              <a:rPr b="1" lang="en" sz="1600">
                <a:solidFill>
                  <a:schemeClr val="dk1"/>
                </a:solidFill>
                <a:latin typeface="Century Gothic"/>
                <a:ea typeface="Century Gothic"/>
                <a:cs typeface="Century Gothic"/>
                <a:sym typeface="Century Gothic"/>
              </a:rPr>
              <a:t> - Friday 7th July 10:00-12:00</a:t>
            </a:r>
            <a:endParaRPr b="1" sz="1300">
              <a:solidFill>
                <a:schemeClr val="dk1"/>
              </a:solidFill>
              <a:latin typeface="Century Gothic"/>
              <a:ea typeface="Century Gothic"/>
              <a:cs typeface="Century Gothic"/>
              <a:sym typeface="Century Gothic"/>
            </a:endParaRPr>
          </a:p>
          <a:p>
            <a:pPr indent="0" lvl="0" marL="0" rtl="0" algn="ctr">
              <a:lnSpc>
                <a:spcPct val="200000"/>
              </a:lnSpc>
              <a:spcBef>
                <a:spcPts val="0"/>
              </a:spcBef>
              <a:spcAft>
                <a:spcPts val="0"/>
              </a:spcAft>
              <a:buNone/>
            </a:pPr>
            <a:r>
              <a:rPr b="1" lang="en" sz="1600">
                <a:solidFill>
                  <a:srgbClr val="0000FF"/>
                </a:solidFill>
                <a:latin typeface="Century Gothic"/>
                <a:ea typeface="Century Gothic"/>
                <a:cs typeface="Century Gothic"/>
                <a:sym typeface="Century Gothic"/>
              </a:rPr>
              <a:t>https://www.northwood-school.org.uk</a:t>
            </a:r>
            <a:endParaRPr b="1" sz="1600">
              <a:solidFill>
                <a:srgbClr val="0000FF"/>
              </a:solidFill>
              <a:latin typeface="Century Gothic"/>
              <a:ea typeface="Century Gothic"/>
              <a:cs typeface="Century Gothic"/>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pic>
        <p:nvPicPr>
          <p:cNvPr id="134" name="Google Shape;134;p30"/>
          <p:cNvPicPr preferRelativeResize="0"/>
          <p:nvPr/>
        </p:nvPicPr>
        <p:blipFill>
          <a:blip r:embed="rId3">
            <a:alphaModFix/>
          </a:blip>
          <a:stretch>
            <a:fillRect/>
          </a:stretch>
        </p:blipFill>
        <p:spPr>
          <a:xfrm>
            <a:off x="4905375" y="1343213"/>
            <a:ext cx="4238625" cy="1476375"/>
          </a:xfrm>
          <a:prstGeom prst="rect">
            <a:avLst/>
          </a:prstGeom>
          <a:noFill/>
          <a:ln>
            <a:noFill/>
          </a:ln>
        </p:spPr>
      </p:pic>
      <p:pic>
        <p:nvPicPr>
          <p:cNvPr id="135" name="Google Shape;135;p30"/>
          <p:cNvPicPr preferRelativeResize="0"/>
          <p:nvPr/>
        </p:nvPicPr>
        <p:blipFill>
          <a:blip r:embed="rId4">
            <a:alphaModFix/>
          </a:blip>
          <a:stretch>
            <a:fillRect/>
          </a:stretch>
        </p:blipFill>
        <p:spPr>
          <a:xfrm>
            <a:off x="666700" y="526925"/>
            <a:ext cx="3714750" cy="1600200"/>
          </a:xfrm>
          <a:prstGeom prst="rect">
            <a:avLst/>
          </a:prstGeom>
          <a:noFill/>
          <a:ln>
            <a:noFill/>
          </a:ln>
        </p:spPr>
      </p:pic>
      <p:pic>
        <p:nvPicPr>
          <p:cNvPr id="136" name="Google Shape;136;p30"/>
          <p:cNvPicPr preferRelativeResize="0"/>
          <p:nvPr/>
        </p:nvPicPr>
        <p:blipFill>
          <a:blip r:embed="rId5">
            <a:alphaModFix/>
          </a:blip>
          <a:stretch>
            <a:fillRect/>
          </a:stretch>
        </p:blipFill>
        <p:spPr>
          <a:xfrm>
            <a:off x="1447575" y="2644325"/>
            <a:ext cx="6695575" cy="2587525"/>
          </a:xfrm>
          <a:prstGeom prst="rect">
            <a:avLst/>
          </a:prstGeom>
          <a:noFill/>
          <a:ln>
            <a:noFill/>
          </a:ln>
        </p:spPr>
      </p:pic>
      <p:sp>
        <p:nvSpPr>
          <p:cNvPr id="137" name="Google Shape;137;p30"/>
          <p:cNvSpPr/>
          <p:nvPr/>
        </p:nvSpPr>
        <p:spPr>
          <a:xfrm>
            <a:off x="325900" y="227825"/>
            <a:ext cx="4103400" cy="2343900"/>
          </a:xfrm>
          <a:prstGeom prst="ellipse">
            <a:avLst/>
          </a:prstGeom>
          <a:noFill/>
          <a:ln cap="flat" cmpd="sng" w="762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30"/>
          <p:cNvSpPr txBox="1"/>
          <p:nvPr/>
        </p:nvSpPr>
        <p:spPr>
          <a:xfrm>
            <a:off x="4642200" y="804425"/>
            <a:ext cx="45018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00">
                <a:latin typeface="Century Gothic"/>
                <a:ea typeface="Century Gothic"/>
                <a:cs typeface="Century Gothic"/>
                <a:sym typeface="Century Gothic"/>
              </a:rPr>
              <a:t>Top 5% in the country</a:t>
            </a:r>
            <a:endParaRPr b="1" sz="2300">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31"/>
          <p:cNvSpPr txBox="1"/>
          <p:nvPr/>
        </p:nvSpPr>
        <p:spPr>
          <a:xfrm>
            <a:off x="0" y="0"/>
            <a:ext cx="88443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500">
                <a:solidFill>
                  <a:srgbClr val="F1C233"/>
                </a:solidFill>
                <a:latin typeface="Century Gothic"/>
                <a:ea typeface="Century Gothic"/>
                <a:cs typeface="Century Gothic"/>
                <a:sym typeface="Century Gothic"/>
              </a:rPr>
              <a:t>What does Ofsted and parents say… </a:t>
            </a:r>
            <a:endParaRPr b="1" sz="2500">
              <a:solidFill>
                <a:srgbClr val="F1C233"/>
              </a:solidFill>
              <a:latin typeface="Century Gothic"/>
              <a:ea typeface="Century Gothic"/>
              <a:cs typeface="Century Gothic"/>
              <a:sym typeface="Century Gothic"/>
            </a:endParaRPr>
          </a:p>
        </p:txBody>
      </p:sp>
      <p:sp>
        <p:nvSpPr>
          <p:cNvPr id="144" name="Google Shape;144;p31"/>
          <p:cNvSpPr txBox="1"/>
          <p:nvPr/>
        </p:nvSpPr>
        <p:spPr>
          <a:xfrm>
            <a:off x="130063" y="746100"/>
            <a:ext cx="8661000" cy="3651300"/>
          </a:xfrm>
          <a:prstGeom prst="rect">
            <a:avLst/>
          </a:prstGeom>
          <a:noFill/>
          <a:ln>
            <a:noFill/>
          </a:ln>
        </p:spPr>
        <p:txBody>
          <a:bodyPr anchorCtr="0" anchor="t" bIns="91425" lIns="91425" spcFirstLastPara="1" rIns="91425" wrap="square" tIns="91425">
            <a:spAutoFit/>
          </a:bodyPr>
          <a:lstStyle/>
          <a:p>
            <a:pPr indent="0" lvl="0" marL="457200" rtl="0" algn="ctr">
              <a:lnSpc>
                <a:spcPct val="112500"/>
              </a:lnSpc>
              <a:spcBef>
                <a:spcPts val="0"/>
              </a:spcBef>
              <a:spcAft>
                <a:spcPts val="0"/>
              </a:spcAft>
              <a:buNone/>
            </a:pPr>
            <a:r>
              <a:rPr b="1" lang="en" sz="3000" u="sng">
                <a:solidFill>
                  <a:srgbClr val="F1C233"/>
                </a:solidFill>
                <a:highlight>
                  <a:srgbClr val="FFFFFF"/>
                </a:highlight>
                <a:latin typeface="Century Gothic"/>
                <a:ea typeface="Century Gothic"/>
                <a:cs typeface="Century Gothic"/>
                <a:sym typeface="Century Gothic"/>
              </a:rPr>
              <a:t>ACHIEVEMENT THROUGH SUPPORT</a:t>
            </a:r>
            <a:endParaRPr b="1" sz="3000" u="sng">
              <a:solidFill>
                <a:srgbClr val="F1C233"/>
              </a:solidFill>
              <a:highlight>
                <a:srgbClr val="FFFFFF"/>
              </a:highlight>
              <a:latin typeface="Century Gothic"/>
              <a:ea typeface="Century Gothic"/>
              <a:cs typeface="Century Gothic"/>
              <a:sym typeface="Century Gothic"/>
            </a:endParaRPr>
          </a:p>
          <a:p>
            <a:pPr indent="0" lvl="0" marL="457200" rtl="0" algn="ctr">
              <a:lnSpc>
                <a:spcPct val="112500"/>
              </a:lnSpc>
              <a:spcBef>
                <a:spcPts val="1400"/>
              </a:spcBef>
              <a:spcAft>
                <a:spcPts val="0"/>
              </a:spcAft>
              <a:buNone/>
            </a:pPr>
            <a:r>
              <a:t/>
            </a:r>
            <a:endParaRPr b="1" sz="3000" u="sng">
              <a:solidFill>
                <a:srgbClr val="F1C233"/>
              </a:solidFill>
              <a:highlight>
                <a:srgbClr val="FFFFFF"/>
              </a:highlight>
              <a:latin typeface="Century Gothic"/>
              <a:ea typeface="Century Gothic"/>
              <a:cs typeface="Century Gothic"/>
              <a:sym typeface="Century Gothic"/>
            </a:endParaRPr>
          </a:p>
          <a:p>
            <a:pPr indent="0" lvl="0" marL="457200" rtl="0" algn="ctr">
              <a:lnSpc>
                <a:spcPct val="112500"/>
              </a:lnSpc>
              <a:spcBef>
                <a:spcPts val="1400"/>
              </a:spcBef>
              <a:spcAft>
                <a:spcPts val="0"/>
              </a:spcAft>
              <a:buNone/>
            </a:pPr>
            <a:r>
              <a:t/>
            </a:r>
            <a:endParaRPr b="1" sz="3000" u="sng">
              <a:highlight>
                <a:srgbClr val="FFFFFF"/>
              </a:highlight>
              <a:latin typeface="Century Gothic"/>
              <a:ea typeface="Century Gothic"/>
              <a:cs typeface="Century Gothic"/>
              <a:sym typeface="Century Gothic"/>
            </a:endParaRPr>
          </a:p>
          <a:p>
            <a:pPr indent="0" lvl="0" marL="457200" rtl="0" algn="l">
              <a:lnSpc>
                <a:spcPct val="112500"/>
              </a:lnSpc>
              <a:spcBef>
                <a:spcPts val="1400"/>
              </a:spcBef>
              <a:spcAft>
                <a:spcPts val="0"/>
              </a:spcAft>
              <a:buNone/>
            </a:pPr>
            <a:r>
              <a:t/>
            </a:r>
            <a:endParaRPr b="1" sz="3000">
              <a:solidFill>
                <a:srgbClr val="F1C233"/>
              </a:solidFill>
              <a:highlight>
                <a:srgbClr val="FFFFFF"/>
              </a:highlight>
              <a:latin typeface="Century Gothic"/>
              <a:ea typeface="Century Gothic"/>
              <a:cs typeface="Century Gothic"/>
              <a:sym typeface="Century Gothic"/>
            </a:endParaRPr>
          </a:p>
          <a:p>
            <a:pPr indent="0" lvl="0" marL="457200" rtl="0" algn="l">
              <a:lnSpc>
                <a:spcPct val="112500"/>
              </a:lnSpc>
              <a:spcBef>
                <a:spcPts val="1400"/>
              </a:spcBef>
              <a:spcAft>
                <a:spcPts val="0"/>
              </a:spcAft>
              <a:buNone/>
            </a:pPr>
            <a:r>
              <a:t/>
            </a:r>
            <a:endParaRPr sz="1500">
              <a:solidFill>
                <a:srgbClr val="333333"/>
              </a:solidFill>
              <a:highlight>
                <a:srgbClr val="FFFFFF"/>
              </a:highlight>
              <a:latin typeface="Century Gothic"/>
              <a:ea typeface="Century Gothic"/>
              <a:cs typeface="Century Gothic"/>
              <a:sym typeface="Century Gothic"/>
            </a:endParaRPr>
          </a:p>
          <a:p>
            <a:pPr indent="0" lvl="0" marL="457200" rtl="0" algn="l">
              <a:lnSpc>
                <a:spcPct val="112500"/>
              </a:lnSpc>
              <a:spcBef>
                <a:spcPts val="1400"/>
              </a:spcBef>
              <a:spcAft>
                <a:spcPts val="1400"/>
              </a:spcAft>
              <a:buNone/>
            </a:pPr>
            <a:r>
              <a:t/>
            </a:r>
            <a:endParaRPr sz="1500">
              <a:solidFill>
                <a:srgbClr val="333333"/>
              </a:solidFill>
              <a:highlight>
                <a:srgbClr val="FFFFFF"/>
              </a:highlight>
              <a:latin typeface="Century Gothic"/>
              <a:ea typeface="Century Gothic"/>
              <a:cs typeface="Century Gothic"/>
              <a:sym typeface="Century Gothic"/>
            </a:endParaRPr>
          </a:p>
        </p:txBody>
      </p:sp>
      <p:sp>
        <p:nvSpPr>
          <p:cNvPr id="145" name="Google Shape;145;p31"/>
          <p:cNvSpPr txBox="1"/>
          <p:nvPr/>
        </p:nvSpPr>
        <p:spPr>
          <a:xfrm>
            <a:off x="491588" y="2997100"/>
            <a:ext cx="3000000" cy="16932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entury Gothic"/>
                <a:ea typeface="Century Gothic"/>
                <a:cs typeface="Century Gothic"/>
                <a:sym typeface="Century Gothic"/>
              </a:rPr>
              <a:t>Pupils make exceptional progress in all year groups and in almost all subjects. Disadvantaged pupils and those who have special educational needs (SEN) and/or disabilities also make strong progress.</a:t>
            </a:r>
            <a:endParaRPr>
              <a:latin typeface="Century Gothic"/>
              <a:ea typeface="Century Gothic"/>
              <a:cs typeface="Century Gothic"/>
              <a:sym typeface="Century Gothic"/>
            </a:endParaRPr>
          </a:p>
        </p:txBody>
      </p:sp>
      <p:sp>
        <p:nvSpPr>
          <p:cNvPr id="146" name="Google Shape;146;p31"/>
          <p:cNvSpPr txBox="1"/>
          <p:nvPr/>
        </p:nvSpPr>
        <p:spPr>
          <a:xfrm>
            <a:off x="3840878" y="4283750"/>
            <a:ext cx="4976700" cy="6156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entury Gothic"/>
                <a:ea typeface="Century Gothic"/>
                <a:cs typeface="Century Gothic"/>
                <a:sym typeface="Century Gothic"/>
              </a:rPr>
              <a:t>Pupils’ behaviour and attitudes to learning are exemplary. </a:t>
            </a:r>
            <a:endParaRPr>
              <a:latin typeface="Century Gothic"/>
              <a:ea typeface="Century Gothic"/>
              <a:cs typeface="Century Gothic"/>
              <a:sym typeface="Century Gothic"/>
            </a:endParaRPr>
          </a:p>
        </p:txBody>
      </p:sp>
      <p:sp>
        <p:nvSpPr>
          <p:cNvPr id="147" name="Google Shape;147;p31"/>
          <p:cNvSpPr txBox="1"/>
          <p:nvPr/>
        </p:nvSpPr>
        <p:spPr>
          <a:xfrm>
            <a:off x="4773288" y="3037375"/>
            <a:ext cx="3000000" cy="10467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entury Gothic"/>
                <a:ea typeface="Century Gothic"/>
                <a:cs typeface="Century Gothic"/>
                <a:sym typeface="Century Gothic"/>
              </a:rPr>
              <a:t>The curriculum is rich, offering a range of academic and vocational courses and extracurricular programmes. </a:t>
            </a:r>
            <a:endParaRPr>
              <a:latin typeface="Century Gothic"/>
              <a:ea typeface="Century Gothic"/>
              <a:cs typeface="Century Gothic"/>
              <a:sym typeface="Century Gothic"/>
            </a:endParaRPr>
          </a:p>
        </p:txBody>
      </p:sp>
      <p:sp>
        <p:nvSpPr>
          <p:cNvPr id="148" name="Google Shape;148;p31"/>
          <p:cNvSpPr txBox="1"/>
          <p:nvPr/>
        </p:nvSpPr>
        <p:spPr>
          <a:xfrm>
            <a:off x="491588" y="1558375"/>
            <a:ext cx="3000000" cy="10467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entury Gothic"/>
                <a:ea typeface="Century Gothic"/>
                <a:cs typeface="Century Gothic"/>
                <a:sym typeface="Century Gothic"/>
              </a:rPr>
              <a:t>Parents speak admiringly of the school and recognise the efforts of staff to ensure that their children thrive and achieve. </a:t>
            </a:r>
            <a:endParaRPr>
              <a:latin typeface="Century Gothic"/>
              <a:ea typeface="Century Gothic"/>
              <a:cs typeface="Century Gothic"/>
              <a:sym typeface="Century Gothic"/>
            </a:endParaRPr>
          </a:p>
        </p:txBody>
      </p:sp>
      <p:sp>
        <p:nvSpPr>
          <p:cNvPr id="149" name="Google Shape;149;p31"/>
          <p:cNvSpPr txBox="1"/>
          <p:nvPr/>
        </p:nvSpPr>
        <p:spPr>
          <a:xfrm>
            <a:off x="3840863" y="1433700"/>
            <a:ext cx="4976700" cy="14775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222222"/>
                </a:solidFill>
                <a:highlight>
                  <a:srgbClr val="FFFFFF"/>
                </a:highlight>
                <a:latin typeface="Century Gothic"/>
                <a:ea typeface="Century Gothic"/>
                <a:cs typeface="Century Gothic"/>
                <a:sym typeface="Century Gothic"/>
              </a:rPr>
              <a:t>We are so thankful that our child was able to attend Northwood. Yes, you are a fantastic school in terms of grades but for us it has been the care that you have given our child that truly stands out. It has gone beyond a duty of care and I will never be able to thank you all enough. </a:t>
            </a:r>
            <a:endParaRPr>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32"/>
          <p:cNvSpPr txBox="1"/>
          <p:nvPr/>
        </p:nvSpPr>
        <p:spPr>
          <a:xfrm>
            <a:off x="23875" y="0"/>
            <a:ext cx="87672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200">
                <a:solidFill>
                  <a:srgbClr val="F1C233"/>
                </a:solidFill>
                <a:latin typeface="Century Gothic"/>
                <a:ea typeface="Century Gothic"/>
                <a:cs typeface="Century Gothic"/>
                <a:sym typeface="Century Gothic"/>
              </a:rPr>
              <a:t>Year 7 Vision - Ms Barry</a:t>
            </a:r>
            <a:endParaRPr b="1" sz="1900">
              <a:solidFill>
                <a:srgbClr val="F1C233"/>
              </a:solidFill>
              <a:latin typeface="Century Gothic"/>
              <a:ea typeface="Century Gothic"/>
              <a:cs typeface="Century Gothic"/>
              <a:sym typeface="Century Gothic"/>
            </a:endParaRPr>
          </a:p>
        </p:txBody>
      </p:sp>
      <p:sp>
        <p:nvSpPr>
          <p:cNvPr id="155" name="Google Shape;155;p32"/>
          <p:cNvSpPr txBox="1"/>
          <p:nvPr/>
        </p:nvSpPr>
        <p:spPr>
          <a:xfrm>
            <a:off x="0" y="720075"/>
            <a:ext cx="6267600" cy="2113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i="1" lang="en" sz="1600">
                <a:solidFill>
                  <a:schemeClr val="dk1"/>
                </a:solidFill>
                <a:latin typeface="Century Gothic"/>
                <a:ea typeface="Century Gothic"/>
                <a:cs typeface="Century Gothic"/>
                <a:sym typeface="Century Gothic"/>
              </a:rPr>
              <a:t>Here at Northwood, our students are accepting and considerate members of our community, they represent </a:t>
            </a:r>
            <a:r>
              <a:rPr i="1" lang="en" sz="1600">
                <a:solidFill>
                  <a:schemeClr val="dk1"/>
                </a:solidFill>
                <a:latin typeface="Century Gothic"/>
                <a:ea typeface="Century Gothic"/>
                <a:cs typeface="Century Gothic"/>
                <a:sym typeface="Century Gothic"/>
              </a:rPr>
              <a:t>themselves, their family and the school in a positive manner.</a:t>
            </a:r>
            <a:endParaRPr i="1" sz="1600">
              <a:solidFill>
                <a:schemeClr val="dk1"/>
              </a:solidFill>
              <a:latin typeface="Century Gothic"/>
              <a:ea typeface="Century Gothic"/>
              <a:cs typeface="Century Gothic"/>
              <a:sym typeface="Century Gothic"/>
            </a:endParaRPr>
          </a:p>
          <a:p>
            <a:pPr indent="0" lvl="0" marL="0" rtl="0" algn="ctr">
              <a:spcBef>
                <a:spcPts val="1600"/>
              </a:spcBef>
              <a:spcAft>
                <a:spcPts val="1600"/>
              </a:spcAft>
              <a:buClr>
                <a:schemeClr val="dk1"/>
              </a:buClr>
              <a:buSzPts val="1100"/>
              <a:buFont typeface="Arial"/>
              <a:buNone/>
            </a:pPr>
            <a:r>
              <a:rPr lang="en" sz="1600">
                <a:solidFill>
                  <a:schemeClr val="dk1"/>
                </a:solidFill>
                <a:latin typeface="Century Gothic"/>
                <a:ea typeface="Century Gothic"/>
                <a:cs typeface="Century Gothic"/>
                <a:sym typeface="Century Gothic"/>
              </a:rPr>
              <a:t>My vision is for all Year 7 students to be </a:t>
            </a:r>
            <a:r>
              <a:rPr b="1" lang="en" sz="1600">
                <a:solidFill>
                  <a:schemeClr val="dk1"/>
                </a:solidFill>
                <a:latin typeface="Century Gothic"/>
                <a:ea typeface="Century Gothic"/>
                <a:cs typeface="Century Gothic"/>
                <a:sym typeface="Century Gothic"/>
              </a:rPr>
              <a:t>here</a:t>
            </a:r>
            <a:r>
              <a:rPr lang="en" sz="1600">
                <a:solidFill>
                  <a:schemeClr val="dk1"/>
                </a:solidFill>
                <a:latin typeface="Century Gothic"/>
                <a:ea typeface="Century Gothic"/>
                <a:cs typeface="Century Gothic"/>
                <a:sym typeface="Century Gothic"/>
              </a:rPr>
              <a:t> &amp; actively engaged in their learning, </a:t>
            </a:r>
            <a:r>
              <a:rPr b="1" lang="en" sz="1600">
                <a:solidFill>
                  <a:schemeClr val="dk1"/>
                </a:solidFill>
                <a:latin typeface="Century Gothic"/>
                <a:ea typeface="Century Gothic"/>
                <a:cs typeface="Century Gothic"/>
                <a:sym typeface="Century Gothic"/>
              </a:rPr>
              <a:t>happy</a:t>
            </a:r>
            <a:r>
              <a:rPr lang="en" sz="1600">
                <a:solidFill>
                  <a:schemeClr val="dk1"/>
                </a:solidFill>
                <a:latin typeface="Century Gothic"/>
                <a:ea typeface="Century Gothic"/>
                <a:cs typeface="Century Gothic"/>
                <a:sym typeface="Century Gothic"/>
              </a:rPr>
              <a:t> in themselves, both physically and mentally </a:t>
            </a:r>
            <a:r>
              <a:rPr b="1" lang="en" sz="1600">
                <a:solidFill>
                  <a:schemeClr val="dk1"/>
                </a:solidFill>
                <a:latin typeface="Century Gothic"/>
                <a:ea typeface="Century Gothic"/>
                <a:cs typeface="Century Gothic"/>
                <a:sym typeface="Century Gothic"/>
              </a:rPr>
              <a:t>healthy</a:t>
            </a:r>
            <a:r>
              <a:rPr lang="en" sz="1600">
                <a:solidFill>
                  <a:schemeClr val="dk1"/>
                </a:solidFill>
                <a:latin typeface="Century Gothic"/>
                <a:ea typeface="Century Gothic"/>
                <a:cs typeface="Century Gothic"/>
                <a:sym typeface="Century Gothic"/>
              </a:rPr>
              <a:t>, </a:t>
            </a:r>
            <a:r>
              <a:rPr b="1" lang="en" sz="1600">
                <a:solidFill>
                  <a:schemeClr val="dk1"/>
                </a:solidFill>
                <a:latin typeface="Century Gothic"/>
                <a:ea typeface="Century Gothic"/>
                <a:cs typeface="Century Gothic"/>
                <a:sym typeface="Century Gothic"/>
              </a:rPr>
              <a:t>honest</a:t>
            </a:r>
            <a:r>
              <a:rPr lang="en" sz="1600">
                <a:solidFill>
                  <a:schemeClr val="dk1"/>
                </a:solidFill>
                <a:latin typeface="Century Gothic"/>
                <a:ea typeface="Century Gothic"/>
                <a:cs typeface="Century Gothic"/>
                <a:sym typeface="Century Gothic"/>
              </a:rPr>
              <a:t> in all they do and </a:t>
            </a:r>
            <a:r>
              <a:rPr b="1" lang="en" sz="1600">
                <a:solidFill>
                  <a:schemeClr val="dk1"/>
                </a:solidFill>
                <a:latin typeface="Century Gothic"/>
                <a:ea typeface="Century Gothic"/>
                <a:cs typeface="Century Gothic"/>
                <a:sym typeface="Century Gothic"/>
              </a:rPr>
              <a:t>helpful</a:t>
            </a:r>
            <a:r>
              <a:rPr lang="en" sz="1600">
                <a:solidFill>
                  <a:schemeClr val="dk1"/>
                </a:solidFill>
                <a:latin typeface="Century Gothic"/>
                <a:ea typeface="Century Gothic"/>
                <a:cs typeface="Century Gothic"/>
                <a:sym typeface="Century Gothic"/>
              </a:rPr>
              <a:t> in the school community.</a:t>
            </a:r>
            <a:endParaRPr sz="1600">
              <a:solidFill>
                <a:schemeClr val="dk1"/>
              </a:solidFill>
              <a:latin typeface="Century Gothic"/>
              <a:ea typeface="Century Gothic"/>
              <a:cs typeface="Century Gothic"/>
              <a:sym typeface="Century Gothic"/>
            </a:endParaRPr>
          </a:p>
        </p:txBody>
      </p:sp>
      <p:pic>
        <p:nvPicPr>
          <p:cNvPr id="156" name="Google Shape;156;p32"/>
          <p:cNvPicPr preferRelativeResize="0"/>
          <p:nvPr/>
        </p:nvPicPr>
        <p:blipFill rotWithShape="1">
          <a:blip r:embed="rId3">
            <a:alphaModFix/>
          </a:blip>
          <a:srcRect b="4745" l="0" r="0" t="9908"/>
          <a:stretch/>
        </p:blipFill>
        <p:spPr>
          <a:xfrm>
            <a:off x="6223625" y="859700"/>
            <a:ext cx="2784175" cy="4224149"/>
          </a:xfrm>
          <a:prstGeom prst="rect">
            <a:avLst/>
          </a:prstGeom>
          <a:noFill/>
          <a:ln>
            <a:noFill/>
          </a:ln>
        </p:spPr>
      </p:pic>
      <p:sp>
        <p:nvSpPr>
          <p:cNvPr id="157" name="Google Shape;157;p32"/>
          <p:cNvSpPr txBox="1"/>
          <p:nvPr/>
        </p:nvSpPr>
        <p:spPr>
          <a:xfrm>
            <a:off x="1160950" y="2885300"/>
            <a:ext cx="3940200" cy="20163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b="1" lang="en">
                <a:latin typeface="Century Gothic"/>
                <a:ea typeface="Century Gothic"/>
                <a:cs typeface="Century Gothic"/>
                <a:sym typeface="Century Gothic"/>
              </a:rPr>
              <a:t>The 5 H’s of Year 7:</a:t>
            </a:r>
            <a:endParaRPr b="1">
              <a:latin typeface="Century Gothic"/>
              <a:ea typeface="Century Gothic"/>
              <a:cs typeface="Century Gothic"/>
              <a:sym typeface="Century Gothic"/>
            </a:endParaRPr>
          </a:p>
          <a:p>
            <a:pPr indent="-317500" lvl="0" marL="457200" rtl="0" algn="l">
              <a:lnSpc>
                <a:spcPct val="150000"/>
              </a:lnSpc>
              <a:spcBef>
                <a:spcPts val="0"/>
              </a:spcBef>
              <a:spcAft>
                <a:spcPts val="0"/>
              </a:spcAft>
              <a:buSzPts val="1400"/>
              <a:buFont typeface="Century Gothic"/>
              <a:buChar char="●"/>
            </a:pPr>
            <a:r>
              <a:rPr lang="en">
                <a:latin typeface="Century Gothic"/>
                <a:ea typeface="Century Gothic"/>
                <a:cs typeface="Century Gothic"/>
                <a:sym typeface="Century Gothic"/>
              </a:rPr>
              <a:t>Here</a:t>
            </a:r>
            <a:endParaRPr>
              <a:latin typeface="Century Gothic"/>
              <a:ea typeface="Century Gothic"/>
              <a:cs typeface="Century Gothic"/>
              <a:sym typeface="Century Gothic"/>
            </a:endParaRPr>
          </a:p>
          <a:p>
            <a:pPr indent="-317500" lvl="0" marL="457200" rtl="0" algn="l">
              <a:lnSpc>
                <a:spcPct val="150000"/>
              </a:lnSpc>
              <a:spcBef>
                <a:spcPts val="0"/>
              </a:spcBef>
              <a:spcAft>
                <a:spcPts val="0"/>
              </a:spcAft>
              <a:buSzPts val="1400"/>
              <a:buFont typeface="Century Gothic"/>
              <a:buChar char="●"/>
            </a:pPr>
            <a:r>
              <a:rPr lang="en">
                <a:latin typeface="Century Gothic"/>
                <a:ea typeface="Century Gothic"/>
                <a:cs typeface="Century Gothic"/>
                <a:sym typeface="Century Gothic"/>
              </a:rPr>
              <a:t>Happy</a:t>
            </a:r>
            <a:endParaRPr>
              <a:latin typeface="Century Gothic"/>
              <a:ea typeface="Century Gothic"/>
              <a:cs typeface="Century Gothic"/>
              <a:sym typeface="Century Gothic"/>
            </a:endParaRPr>
          </a:p>
          <a:p>
            <a:pPr indent="-317500" lvl="0" marL="457200" rtl="0" algn="l">
              <a:lnSpc>
                <a:spcPct val="150000"/>
              </a:lnSpc>
              <a:spcBef>
                <a:spcPts val="0"/>
              </a:spcBef>
              <a:spcAft>
                <a:spcPts val="0"/>
              </a:spcAft>
              <a:buSzPts val="1400"/>
              <a:buFont typeface="Century Gothic"/>
              <a:buChar char="●"/>
            </a:pPr>
            <a:r>
              <a:rPr lang="en">
                <a:latin typeface="Century Gothic"/>
                <a:ea typeface="Century Gothic"/>
                <a:cs typeface="Century Gothic"/>
                <a:sym typeface="Century Gothic"/>
              </a:rPr>
              <a:t>Healthy</a:t>
            </a:r>
            <a:endParaRPr>
              <a:latin typeface="Century Gothic"/>
              <a:ea typeface="Century Gothic"/>
              <a:cs typeface="Century Gothic"/>
              <a:sym typeface="Century Gothic"/>
            </a:endParaRPr>
          </a:p>
          <a:p>
            <a:pPr indent="-317500" lvl="0" marL="457200" rtl="0" algn="l">
              <a:lnSpc>
                <a:spcPct val="150000"/>
              </a:lnSpc>
              <a:spcBef>
                <a:spcPts val="0"/>
              </a:spcBef>
              <a:spcAft>
                <a:spcPts val="0"/>
              </a:spcAft>
              <a:buSzPts val="1400"/>
              <a:buFont typeface="Century Gothic"/>
              <a:buChar char="●"/>
            </a:pPr>
            <a:r>
              <a:rPr lang="en">
                <a:latin typeface="Century Gothic"/>
                <a:ea typeface="Century Gothic"/>
                <a:cs typeface="Century Gothic"/>
                <a:sym typeface="Century Gothic"/>
              </a:rPr>
              <a:t>Honest</a:t>
            </a:r>
            <a:endParaRPr>
              <a:latin typeface="Century Gothic"/>
              <a:ea typeface="Century Gothic"/>
              <a:cs typeface="Century Gothic"/>
              <a:sym typeface="Century Gothic"/>
            </a:endParaRPr>
          </a:p>
          <a:p>
            <a:pPr indent="-317500" lvl="0" marL="457200" rtl="0" algn="l">
              <a:lnSpc>
                <a:spcPct val="150000"/>
              </a:lnSpc>
              <a:spcBef>
                <a:spcPts val="0"/>
              </a:spcBef>
              <a:spcAft>
                <a:spcPts val="0"/>
              </a:spcAft>
              <a:buSzPts val="1400"/>
              <a:buFont typeface="Century Gothic"/>
              <a:buChar char="●"/>
            </a:pPr>
            <a:r>
              <a:rPr lang="en">
                <a:latin typeface="Century Gothic"/>
                <a:ea typeface="Century Gothic"/>
                <a:cs typeface="Century Gothic"/>
                <a:sym typeface="Century Gothic"/>
              </a:rPr>
              <a:t>Helpful</a:t>
            </a:r>
            <a:endParaRPr>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1000"/>
                                        <p:tgtEl>
                                          <p:spTgt spid="156"/>
                                        </p:tgtEl>
                                      </p:cBhvr>
                                    </p:animEffect>
                                  </p:childTnLst>
                                </p:cTn>
                              </p:par>
                              <p:par>
                                <p:cTn fill="hold" nodeType="with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1000"/>
                                        <p:tgtEl>
                                          <p:spTgt spid="1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33"/>
          <p:cNvSpPr txBox="1"/>
          <p:nvPr/>
        </p:nvSpPr>
        <p:spPr>
          <a:xfrm>
            <a:off x="23875" y="0"/>
            <a:ext cx="87672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200">
                <a:solidFill>
                  <a:srgbClr val="F1C233"/>
                </a:solidFill>
                <a:latin typeface="Century Gothic"/>
                <a:ea typeface="Century Gothic"/>
                <a:cs typeface="Century Gothic"/>
                <a:sym typeface="Century Gothic"/>
              </a:rPr>
              <a:t>Year 7 Vision - Ms Barry</a:t>
            </a:r>
            <a:endParaRPr b="1" sz="1900">
              <a:solidFill>
                <a:srgbClr val="F1C233"/>
              </a:solidFill>
              <a:latin typeface="Century Gothic"/>
              <a:ea typeface="Century Gothic"/>
              <a:cs typeface="Century Gothic"/>
              <a:sym typeface="Century Gothic"/>
            </a:endParaRPr>
          </a:p>
        </p:txBody>
      </p:sp>
      <p:sp>
        <p:nvSpPr>
          <p:cNvPr id="163" name="Google Shape;163;p33"/>
          <p:cNvSpPr txBox="1"/>
          <p:nvPr/>
        </p:nvSpPr>
        <p:spPr>
          <a:xfrm>
            <a:off x="0" y="720075"/>
            <a:ext cx="9144000" cy="4467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i="1" lang="en" sz="1550">
                <a:solidFill>
                  <a:schemeClr val="dk1"/>
                </a:solidFill>
                <a:latin typeface="Century Gothic"/>
                <a:ea typeface="Century Gothic"/>
                <a:cs typeface="Century Gothic"/>
                <a:sym typeface="Century Gothic"/>
              </a:rPr>
              <a:t>Opportunities of starting secondary school:</a:t>
            </a:r>
            <a:endParaRPr b="1" i="1" sz="1550">
              <a:solidFill>
                <a:schemeClr val="dk1"/>
              </a:solidFill>
              <a:latin typeface="Century Gothic"/>
              <a:ea typeface="Century Gothic"/>
              <a:cs typeface="Century Gothic"/>
              <a:sym typeface="Century Gothic"/>
            </a:endParaRPr>
          </a:p>
          <a:p>
            <a:pPr indent="-327025" lvl="0" marL="457200" rtl="0" algn="l">
              <a:lnSpc>
                <a:spcPct val="115000"/>
              </a:lnSpc>
              <a:spcBef>
                <a:spcPts val="1600"/>
              </a:spcBef>
              <a:spcAft>
                <a:spcPts val="0"/>
              </a:spcAft>
              <a:buClr>
                <a:schemeClr val="dk1"/>
              </a:buClr>
              <a:buSzPts val="1550"/>
              <a:buFont typeface="Century Gothic"/>
              <a:buChar char="●"/>
            </a:pPr>
            <a:r>
              <a:rPr lang="en" sz="1550">
                <a:solidFill>
                  <a:schemeClr val="dk1"/>
                </a:solidFill>
                <a:latin typeface="Century Gothic"/>
                <a:ea typeface="Century Gothic"/>
                <a:cs typeface="Century Gothic"/>
                <a:sym typeface="Century Gothic"/>
              </a:rPr>
              <a:t>Meet new friends. Discover new hobbies and interests. Experience new subjects, teachers and knowledge. Embracing all these opportunities will help your child build their confidence.</a:t>
            </a:r>
            <a:endParaRPr sz="1550">
              <a:solidFill>
                <a:schemeClr val="dk1"/>
              </a:solidFill>
              <a:latin typeface="Century Gothic"/>
              <a:ea typeface="Century Gothic"/>
              <a:cs typeface="Century Gothic"/>
              <a:sym typeface="Century Gothic"/>
            </a:endParaRPr>
          </a:p>
          <a:p>
            <a:pPr indent="0" lvl="0" marL="0" rtl="0" algn="l">
              <a:lnSpc>
                <a:spcPct val="115000"/>
              </a:lnSpc>
              <a:spcBef>
                <a:spcPts val="1600"/>
              </a:spcBef>
              <a:spcAft>
                <a:spcPts val="0"/>
              </a:spcAft>
              <a:buClr>
                <a:schemeClr val="dk1"/>
              </a:buClr>
              <a:buSzPts val="1100"/>
              <a:buFont typeface="Arial"/>
              <a:buNone/>
            </a:pPr>
            <a:r>
              <a:rPr b="1" i="1" lang="en" sz="1550">
                <a:solidFill>
                  <a:schemeClr val="dk1"/>
                </a:solidFill>
                <a:latin typeface="Century Gothic"/>
                <a:ea typeface="Century Gothic"/>
                <a:cs typeface="Century Gothic"/>
                <a:sym typeface="Century Gothic"/>
              </a:rPr>
              <a:t>Form time and house system:</a:t>
            </a:r>
            <a:endParaRPr b="1" i="1" sz="1550">
              <a:solidFill>
                <a:schemeClr val="dk1"/>
              </a:solidFill>
              <a:latin typeface="Century Gothic"/>
              <a:ea typeface="Century Gothic"/>
              <a:cs typeface="Century Gothic"/>
              <a:sym typeface="Century Gothic"/>
            </a:endParaRPr>
          </a:p>
          <a:p>
            <a:pPr indent="-327025" lvl="0" marL="457200" rtl="0" algn="l">
              <a:lnSpc>
                <a:spcPct val="115000"/>
              </a:lnSpc>
              <a:spcBef>
                <a:spcPts val="1600"/>
              </a:spcBef>
              <a:spcAft>
                <a:spcPts val="0"/>
              </a:spcAft>
              <a:buClr>
                <a:schemeClr val="dk1"/>
              </a:buClr>
              <a:buSzPts val="1550"/>
              <a:buFont typeface="Century Gothic"/>
              <a:buChar char="●"/>
            </a:pPr>
            <a:r>
              <a:rPr lang="en" sz="1550">
                <a:solidFill>
                  <a:schemeClr val="dk1"/>
                </a:solidFill>
                <a:latin typeface="Century Gothic"/>
                <a:ea typeface="Century Gothic"/>
                <a:cs typeface="Century Gothic"/>
                <a:sym typeface="Century Gothic"/>
              </a:rPr>
              <a:t>Your child’s form group links with their house (RECIPE) </a:t>
            </a:r>
            <a:endParaRPr sz="1550">
              <a:solidFill>
                <a:schemeClr val="dk1"/>
              </a:solidFill>
              <a:latin typeface="Century Gothic"/>
              <a:ea typeface="Century Gothic"/>
              <a:cs typeface="Century Gothic"/>
              <a:sym typeface="Century Gothic"/>
            </a:endParaRPr>
          </a:p>
          <a:p>
            <a:pPr indent="-327025" lvl="0" marL="457200" rtl="0" algn="l">
              <a:lnSpc>
                <a:spcPct val="115000"/>
              </a:lnSpc>
              <a:spcBef>
                <a:spcPts val="0"/>
              </a:spcBef>
              <a:spcAft>
                <a:spcPts val="0"/>
              </a:spcAft>
              <a:buClr>
                <a:schemeClr val="dk1"/>
              </a:buClr>
              <a:buSzPts val="1550"/>
              <a:buFont typeface="Century Gothic"/>
              <a:buChar char="●"/>
            </a:pPr>
            <a:r>
              <a:rPr lang="en" sz="1550">
                <a:solidFill>
                  <a:schemeClr val="dk1"/>
                </a:solidFill>
                <a:latin typeface="Century Gothic"/>
                <a:ea typeface="Century Gothic"/>
                <a:cs typeface="Century Gothic"/>
                <a:sym typeface="Century Gothic"/>
              </a:rPr>
              <a:t>Form tutor will be the main contact point for students and parents. </a:t>
            </a:r>
            <a:endParaRPr sz="1550">
              <a:solidFill>
                <a:schemeClr val="dk1"/>
              </a:solidFill>
              <a:latin typeface="Century Gothic"/>
              <a:ea typeface="Century Gothic"/>
              <a:cs typeface="Century Gothic"/>
              <a:sym typeface="Century Gothic"/>
            </a:endParaRPr>
          </a:p>
          <a:p>
            <a:pPr indent="-327025" lvl="0" marL="457200" rtl="0" algn="l">
              <a:lnSpc>
                <a:spcPct val="115000"/>
              </a:lnSpc>
              <a:spcBef>
                <a:spcPts val="0"/>
              </a:spcBef>
              <a:spcAft>
                <a:spcPts val="0"/>
              </a:spcAft>
              <a:buClr>
                <a:schemeClr val="dk1"/>
              </a:buClr>
              <a:buSzPts val="1550"/>
              <a:buFont typeface="Century Gothic"/>
              <a:buChar char="●"/>
            </a:pPr>
            <a:r>
              <a:rPr lang="en" sz="1550">
                <a:solidFill>
                  <a:schemeClr val="dk1"/>
                </a:solidFill>
                <a:latin typeface="Century Gothic"/>
                <a:ea typeface="Century Gothic"/>
                <a:cs typeface="Century Gothic"/>
                <a:sym typeface="Century Gothic"/>
              </a:rPr>
              <a:t>Form tutor to support with wellbeing, behaviour, equipment and uniform checks, daily check in each morning, any worries or questions, promote inclusivity and supportive daily environment. </a:t>
            </a:r>
            <a:endParaRPr sz="1550">
              <a:solidFill>
                <a:schemeClr val="dk1"/>
              </a:solidFill>
              <a:latin typeface="Century Gothic"/>
              <a:ea typeface="Century Gothic"/>
              <a:cs typeface="Century Gothic"/>
              <a:sym typeface="Century Gothic"/>
            </a:endParaRPr>
          </a:p>
          <a:p>
            <a:pPr indent="0" lvl="0" marL="0" rtl="0" algn="l">
              <a:lnSpc>
                <a:spcPct val="115000"/>
              </a:lnSpc>
              <a:spcBef>
                <a:spcPts val="1600"/>
              </a:spcBef>
              <a:spcAft>
                <a:spcPts val="0"/>
              </a:spcAft>
              <a:buClr>
                <a:schemeClr val="dk1"/>
              </a:buClr>
              <a:buSzPts val="1100"/>
              <a:buFont typeface="Arial"/>
              <a:buNone/>
            </a:pPr>
            <a:r>
              <a:rPr b="1" i="1" lang="en" sz="1550">
                <a:solidFill>
                  <a:schemeClr val="dk1"/>
                </a:solidFill>
                <a:latin typeface="Century Gothic"/>
                <a:ea typeface="Century Gothic"/>
                <a:cs typeface="Century Gothic"/>
                <a:sym typeface="Century Gothic"/>
              </a:rPr>
              <a:t>Points of contact for questions or concerns</a:t>
            </a:r>
            <a:endParaRPr b="1" i="1" sz="1550">
              <a:solidFill>
                <a:schemeClr val="dk1"/>
              </a:solidFill>
              <a:latin typeface="Century Gothic"/>
              <a:ea typeface="Century Gothic"/>
              <a:cs typeface="Century Gothic"/>
              <a:sym typeface="Century Gothic"/>
            </a:endParaRPr>
          </a:p>
          <a:p>
            <a:pPr indent="-327025" lvl="0" marL="457200" rtl="0" algn="l">
              <a:lnSpc>
                <a:spcPct val="115000"/>
              </a:lnSpc>
              <a:spcBef>
                <a:spcPts val="1600"/>
              </a:spcBef>
              <a:spcAft>
                <a:spcPts val="0"/>
              </a:spcAft>
              <a:buClr>
                <a:schemeClr val="dk1"/>
              </a:buClr>
              <a:buSzPts val="1550"/>
              <a:buFont typeface="Century Gothic"/>
              <a:buChar char="●"/>
            </a:pPr>
            <a:r>
              <a:rPr lang="en" sz="1550">
                <a:solidFill>
                  <a:schemeClr val="dk1"/>
                </a:solidFill>
                <a:latin typeface="Century Gothic"/>
                <a:ea typeface="Century Gothic"/>
                <a:cs typeface="Century Gothic"/>
                <a:sym typeface="Century Gothic"/>
              </a:rPr>
              <a:t>School office, form tutor, subject teachers </a:t>
            </a:r>
            <a:endParaRPr sz="1550">
              <a:solidFill>
                <a:schemeClr val="dk1"/>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3">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3">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3">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34"/>
          <p:cNvSpPr txBox="1"/>
          <p:nvPr/>
        </p:nvSpPr>
        <p:spPr>
          <a:xfrm>
            <a:off x="23875" y="0"/>
            <a:ext cx="8767200" cy="939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 sz="2600">
                <a:solidFill>
                  <a:srgbClr val="F1C233"/>
                </a:solidFill>
                <a:latin typeface="Century Gothic"/>
                <a:ea typeface="Century Gothic"/>
                <a:cs typeface="Century Gothic"/>
                <a:sym typeface="Century Gothic"/>
              </a:rPr>
              <a:t>The Year 7 Form Tutor Team</a:t>
            </a:r>
            <a:endParaRPr b="1" sz="2600">
              <a:solidFill>
                <a:srgbClr val="F1C233"/>
              </a:solidFill>
              <a:latin typeface="Century Gothic"/>
              <a:ea typeface="Century Gothic"/>
              <a:cs typeface="Century Gothic"/>
              <a:sym typeface="Century Gothic"/>
            </a:endParaRPr>
          </a:p>
          <a:p>
            <a:pPr indent="0" lvl="0" marL="0" rtl="0" algn="l">
              <a:spcBef>
                <a:spcPts val="0"/>
              </a:spcBef>
              <a:spcAft>
                <a:spcPts val="0"/>
              </a:spcAft>
              <a:buNone/>
            </a:pPr>
            <a:r>
              <a:t/>
            </a:r>
            <a:endParaRPr sz="2300">
              <a:solidFill>
                <a:srgbClr val="F1C233"/>
              </a:solidFill>
            </a:endParaRPr>
          </a:p>
        </p:txBody>
      </p:sp>
      <p:sp>
        <p:nvSpPr>
          <p:cNvPr id="169" name="Google Shape;169;p34"/>
          <p:cNvSpPr txBox="1"/>
          <p:nvPr/>
        </p:nvSpPr>
        <p:spPr>
          <a:xfrm>
            <a:off x="124925" y="720100"/>
            <a:ext cx="8934900" cy="4515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en" sz="1800" u="sng">
                <a:solidFill>
                  <a:schemeClr val="dk1"/>
                </a:solidFill>
                <a:latin typeface="Century Gothic"/>
                <a:ea typeface="Century Gothic"/>
                <a:cs typeface="Century Gothic"/>
                <a:sym typeface="Century Gothic"/>
              </a:rPr>
              <a:t>Head of Year 7	Ms Barry</a:t>
            </a:r>
            <a:endParaRPr b="1" sz="1800" u="sng">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sz="1800">
                <a:solidFill>
                  <a:srgbClr val="FF0000"/>
                </a:solidFill>
                <a:latin typeface="Century Gothic"/>
                <a:ea typeface="Century Gothic"/>
                <a:cs typeface="Century Gothic"/>
                <a:sym typeface="Century Gothic"/>
              </a:rPr>
              <a:t>7R</a:t>
            </a:r>
            <a:r>
              <a:rPr b="1" lang="en" sz="1800">
                <a:solidFill>
                  <a:schemeClr val="dk1"/>
                </a:solidFill>
                <a:latin typeface="Century Gothic"/>
                <a:ea typeface="Century Gothic"/>
                <a:cs typeface="Century Gothic"/>
                <a:sym typeface="Century Gothic"/>
              </a:rPr>
              <a:t>		Ms Zarshoy</a:t>
            </a:r>
            <a:endParaRPr b="1" sz="1800">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sz="1800">
                <a:solidFill>
                  <a:srgbClr val="9900FF"/>
                </a:solidFill>
                <a:latin typeface="Century Gothic"/>
                <a:ea typeface="Century Gothic"/>
                <a:cs typeface="Century Gothic"/>
                <a:sym typeface="Century Gothic"/>
              </a:rPr>
              <a:t>7E</a:t>
            </a:r>
            <a:r>
              <a:rPr b="1" lang="en" sz="1800">
                <a:solidFill>
                  <a:schemeClr val="dk1"/>
                </a:solidFill>
                <a:latin typeface="Century Gothic"/>
                <a:ea typeface="Century Gothic"/>
                <a:cs typeface="Century Gothic"/>
                <a:sym typeface="Century Gothic"/>
              </a:rPr>
              <a:t>		Ms Balanica</a:t>
            </a:r>
            <a:endParaRPr b="1" sz="1800">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sz="1800">
                <a:solidFill>
                  <a:srgbClr val="FF9900"/>
                </a:solidFill>
                <a:latin typeface="Century Gothic"/>
                <a:ea typeface="Century Gothic"/>
                <a:cs typeface="Century Gothic"/>
                <a:sym typeface="Century Gothic"/>
              </a:rPr>
              <a:t>7C</a:t>
            </a:r>
            <a:r>
              <a:rPr b="1" lang="en" sz="1800">
                <a:solidFill>
                  <a:schemeClr val="dk1"/>
                </a:solidFill>
                <a:latin typeface="Century Gothic"/>
                <a:ea typeface="Century Gothic"/>
                <a:cs typeface="Century Gothic"/>
                <a:sym typeface="Century Gothic"/>
              </a:rPr>
              <a:t>		Ms Greco</a:t>
            </a:r>
            <a:endParaRPr b="1" sz="1800">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sz="1800">
                <a:solidFill>
                  <a:srgbClr val="FF00FF"/>
                </a:solidFill>
                <a:latin typeface="Century Gothic"/>
                <a:ea typeface="Century Gothic"/>
                <a:cs typeface="Century Gothic"/>
                <a:sym typeface="Century Gothic"/>
              </a:rPr>
              <a:t>7I</a:t>
            </a:r>
            <a:r>
              <a:rPr b="1" lang="en" sz="1800">
                <a:solidFill>
                  <a:srgbClr val="F1C232"/>
                </a:solidFill>
                <a:latin typeface="Century Gothic"/>
                <a:ea typeface="Century Gothic"/>
                <a:cs typeface="Century Gothic"/>
                <a:sym typeface="Century Gothic"/>
              </a:rPr>
              <a:t>	</a:t>
            </a:r>
            <a:r>
              <a:rPr b="1" lang="en" sz="1800">
                <a:solidFill>
                  <a:schemeClr val="dk1"/>
                </a:solidFill>
                <a:latin typeface="Century Gothic"/>
                <a:ea typeface="Century Gothic"/>
                <a:cs typeface="Century Gothic"/>
                <a:sym typeface="Century Gothic"/>
              </a:rPr>
              <a:t>	Ms Richardson</a:t>
            </a:r>
            <a:endParaRPr b="1" sz="1800">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sz="1800">
                <a:solidFill>
                  <a:srgbClr val="FFFF00"/>
                </a:solidFill>
                <a:latin typeface="Century Gothic"/>
                <a:ea typeface="Century Gothic"/>
                <a:cs typeface="Century Gothic"/>
                <a:sym typeface="Century Gothic"/>
              </a:rPr>
              <a:t>7P</a:t>
            </a:r>
            <a:r>
              <a:rPr b="1" lang="en" sz="1800">
                <a:solidFill>
                  <a:schemeClr val="dk1"/>
                </a:solidFill>
                <a:latin typeface="Century Gothic"/>
                <a:ea typeface="Century Gothic"/>
                <a:cs typeface="Century Gothic"/>
                <a:sym typeface="Century Gothic"/>
              </a:rPr>
              <a:t>		Ms Riaz</a:t>
            </a:r>
            <a:endParaRPr b="1" sz="1800">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sz="1800">
                <a:solidFill>
                  <a:srgbClr val="38761D"/>
                </a:solidFill>
                <a:latin typeface="Century Gothic"/>
                <a:ea typeface="Century Gothic"/>
                <a:cs typeface="Century Gothic"/>
                <a:sym typeface="Century Gothic"/>
              </a:rPr>
              <a:t>7EN	</a:t>
            </a:r>
            <a:r>
              <a:rPr b="1" lang="en" sz="1800">
                <a:solidFill>
                  <a:schemeClr val="dk1"/>
                </a:solidFill>
                <a:latin typeface="Century Gothic"/>
                <a:ea typeface="Century Gothic"/>
                <a:cs typeface="Century Gothic"/>
                <a:sym typeface="Century Gothic"/>
              </a:rPr>
              <a:t>	Mr Pattni</a:t>
            </a:r>
            <a:endParaRPr b="1" sz="1800" u="sng">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t/>
            </a:r>
            <a:endParaRPr b="1" sz="1000">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lang="en" sz="1800">
                <a:solidFill>
                  <a:schemeClr val="dk1"/>
                </a:solidFill>
                <a:latin typeface="Century Gothic"/>
                <a:ea typeface="Century Gothic"/>
                <a:cs typeface="Century Gothic"/>
                <a:sym typeface="Century Gothic"/>
              </a:rPr>
              <a:t>Your child will see your form tutor every morning for registration and they will also teach them PSHCE once a week (Personal, Social, Health and Citizenship Education).  </a:t>
            </a:r>
            <a:endParaRPr sz="1800">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lang="en" sz="1800">
                <a:solidFill>
                  <a:schemeClr val="dk1"/>
                </a:solidFill>
                <a:latin typeface="Century Gothic"/>
                <a:ea typeface="Century Gothic"/>
                <a:cs typeface="Century Gothic"/>
                <a:sym typeface="Century Gothic"/>
              </a:rPr>
              <a:t>As Head of Year 7, I will work very closely with all the form tutors and will be here to help and support you and your child through their school career.  </a:t>
            </a:r>
            <a:endParaRPr sz="1800">
              <a:solidFill>
                <a:schemeClr val="dk1"/>
              </a:solidFill>
              <a:latin typeface="Century Gothic"/>
              <a:ea typeface="Century Gothic"/>
              <a:cs typeface="Century Gothic"/>
              <a:sym typeface="Century Gothic"/>
            </a:endParaRPr>
          </a:p>
        </p:txBody>
      </p:sp>
      <p:pic>
        <p:nvPicPr>
          <p:cNvPr id="170" name="Google Shape;170;p34"/>
          <p:cNvPicPr preferRelativeResize="0"/>
          <p:nvPr/>
        </p:nvPicPr>
        <p:blipFill rotWithShape="1">
          <a:blip r:embed="rId3">
            <a:alphaModFix/>
          </a:blip>
          <a:srcRect b="15427" l="8395" r="11030" t="16429"/>
          <a:stretch/>
        </p:blipFill>
        <p:spPr>
          <a:xfrm>
            <a:off x="5466825" y="939000"/>
            <a:ext cx="2441375" cy="20647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35"/>
          <p:cNvSpPr txBox="1"/>
          <p:nvPr/>
        </p:nvSpPr>
        <p:spPr>
          <a:xfrm>
            <a:off x="23875" y="0"/>
            <a:ext cx="87672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 sz="2400">
                <a:solidFill>
                  <a:srgbClr val="F1C233"/>
                </a:solidFill>
                <a:latin typeface="Century Gothic"/>
                <a:ea typeface="Century Gothic"/>
                <a:cs typeface="Century Gothic"/>
                <a:sym typeface="Century Gothic"/>
              </a:rPr>
              <a:t>What is our RECIPE for success?</a:t>
            </a:r>
            <a:endParaRPr sz="2500">
              <a:solidFill>
                <a:srgbClr val="F1C233"/>
              </a:solidFill>
              <a:latin typeface="Century Gothic"/>
              <a:ea typeface="Century Gothic"/>
              <a:cs typeface="Century Gothic"/>
              <a:sym typeface="Century Gothic"/>
            </a:endParaRPr>
          </a:p>
        </p:txBody>
      </p:sp>
      <p:sp>
        <p:nvSpPr>
          <p:cNvPr id="176" name="Google Shape;176;p35"/>
          <p:cNvSpPr txBox="1"/>
          <p:nvPr>
            <p:ph idx="4294967295" type="body"/>
          </p:nvPr>
        </p:nvSpPr>
        <p:spPr>
          <a:xfrm>
            <a:off x="0" y="837675"/>
            <a:ext cx="9144000" cy="412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000000"/>
                </a:solidFill>
              </a:rPr>
              <a:t>This stands for:</a:t>
            </a:r>
            <a:endParaRPr b="1" sz="1600">
              <a:solidFill>
                <a:srgbClr val="000000"/>
              </a:solidFill>
            </a:endParaRPr>
          </a:p>
          <a:p>
            <a:pPr indent="0" lvl="0" marL="0" rtl="0" algn="l">
              <a:spcBef>
                <a:spcPts val="0"/>
              </a:spcBef>
              <a:spcAft>
                <a:spcPts val="0"/>
              </a:spcAft>
              <a:buNone/>
            </a:pPr>
            <a:r>
              <a:t/>
            </a:r>
            <a:endParaRPr b="1" sz="1600"/>
          </a:p>
          <a:p>
            <a:pPr indent="0" lvl="0" marL="0" rtl="0" algn="l">
              <a:lnSpc>
                <a:spcPct val="150000"/>
              </a:lnSpc>
              <a:spcBef>
                <a:spcPts val="0"/>
              </a:spcBef>
              <a:spcAft>
                <a:spcPts val="0"/>
              </a:spcAft>
              <a:buNone/>
            </a:pPr>
            <a:r>
              <a:rPr b="1" lang="en" sz="2200">
                <a:solidFill>
                  <a:srgbClr val="FF0000"/>
                </a:solidFill>
              </a:rPr>
              <a:t>R</a:t>
            </a:r>
            <a:r>
              <a:rPr lang="en" sz="1600">
                <a:solidFill>
                  <a:srgbClr val="000000"/>
                </a:solidFill>
              </a:rPr>
              <a:t>esilience- the ability to recover quickly from difficult or tough situations. </a:t>
            </a:r>
            <a:r>
              <a:rPr b="1" lang="en" sz="1600">
                <a:solidFill>
                  <a:srgbClr val="000000"/>
                </a:solidFill>
              </a:rPr>
              <a:t>(Rosa)</a:t>
            </a:r>
            <a:endParaRPr b="1" sz="1600">
              <a:solidFill>
                <a:srgbClr val="000000"/>
              </a:solidFill>
            </a:endParaRPr>
          </a:p>
          <a:p>
            <a:pPr indent="0" lvl="0" marL="0" rtl="0" algn="l">
              <a:lnSpc>
                <a:spcPct val="150000"/>
              </a:lnSpc>
              <a:spcBef>
                <a:spcPts val="0"/>
              </a:spcBef>
              <a:spcAft>
                <a:spcPts val="0"/>
              </a:spcAft>
              <a:buNone/>
            </a:pPr>
            <a:r>
              <a:rPr b="1" lang="en" sz="2200">
                <a:solidFill>
                  <a:srgbClr val="9900FF"/>
                </a:solidFill>
              </a:rPr>
              <a:t>E</a:t>
            </a:r>
            <a:r>
              <a:rPr lang="en" sz="1600">
                <a:solidFill>
                  <a:srgbClr val="000000"/>
                </a:solidFill>
              </a:rPr>
              <a:t>ngagement- the amount of attention, curiosity, interest and passion that you show when you are learning </a:t>
            </a:r>
            <a:r>
              <a:rPr b="1" lang="en" sz="1600">
                <a:solidFill>
                  <a:srgbClr val="000000"/>
                </a:solidFill>
              </a:rPr>
              <a:t>(</a:t>
            </a:r>
            <a:r>
              <a:rPr b="1" lang="en" sz="1600"/>
              <a:t>Edison)</a:t>
            </a:r>
            <a:endParaRPr b="1" sz="1600">
              <a:solidFill>
                <a:srgbClr val="000000"/>
              </a:solidFill>
            </a:endParaRPr>
          </a:p>
          <a:p>
            <a:pPr indent="0" lvl="0" marL="0" rtl="0" algn="l">
              <a:lnSpc>
                <a:spcPct val="150000"/>
              </a:lnSpc>
              <a:spcBef>
                <a:spcPts val="0"/>
              </a:spcBef>
              <a:spcAft>
                <a:spcPts val="0"/>
              </a:spcAft>
              <a:buNone/>
            </a:pPr>
            <a:r>
              <a:rPr b="1" lang="en" sz="2200">
                <a:solidFill>
                  <a:srgbClr val="FF9900"/>
                </a:solidFill>
              </a:rPr>
              <a:t>C</a:t>
            </a:r>
            <a:r>
              <a:rPr lang="en" sz="1600">
                <a:solidFill>
                  <a:srgbClr val="000000"/>
                </a:solidFill>
              </a:rPr>
              <a:t>o-operation- The action of working together considerately and positively </a:t>
            </a:r>
            <a:r>
              <a:rPr b="1" lang="en" sz="1600">
                <a:solidFill>
                  <a:srgbClr val="000000"/>
                </a:solidFill>
              </a:rPr>
              <a:t>(Chadwick)  </a:t>
            </a:r>
            <a:endParaRPr b="1" sz="1600">
              <a:solidFill>
                <a:srgbClr val="000000"/>
              </a:solidFill>
            </a:endParaRPr>
          </a:p>
          <a:p>
            <a:pPr indent="0" lvl="0" marL="0" rtl="0" algn="l">
              <a:lnSpc>
                <a:spcPct val="150000"/>
              </a:lnSpc>
              <a:spcBef>
                <a:spcPts val="0"/>
              </a:spcBef>
              <a:spcAft>
                <a:spcPts val="0"/>
              </a:spcAft>
              <a:buNone/>
            </a:pPr>
            <a:r>
              <a:rPr b="1" lang="en" sz="2200">
                <a:solidFill>
                  <a:srgbClr val="FF00FF"/>
                </a:solidFill>
              </a:rPr>
              <a:t>I</a:t>
            </a:r>
            <a:r>
              <a:rPr lang="en" sz="1600">
                <a:solidFill>
                  <a:srgbClr val="000000"/>
                </a:solidFill>
              </a:rPr>
              <a:t>ndependence- being responsible for your own actions and decisions </a:t>
            </a:r>
            <a:r>
              <a:rPr b="1" lang="en" sz="1600"/>
              <a:t>(Isaac)</a:t>
            </a:r>
            <a:endParaRPr b="1" sz="1600">
              <a:solidFill>
                <a:srgbClr val="000000"/>
              </a:solidFill>
            </a:endParaRPr>
          </a:p>
          <a:p>
            <a:pPr indent="0" lvl="0" marL="0" rtl="0" algn="l">
              <a:lnSpc>
                <a:spcPct val="150000"/>
              </a:lnSpc>
              <a:spcBef>
                <a:spcPts val="0"/>
              </a:spcBef>
              <a:spcAft>
                <a:spcPts val="0"/>
              </a:spcAft>
              <a:buNone/>
            </a:pPr>
            <a:r>
              <a:rPr b="1" lang="en" sz="2200">
                <a:solidFill>
                  <a:srgbClr val="FFFF00"/>
                </a:solidFill>
              </a:rPr>
              <a:t>P</a:t>
            </a:r>
            <a:r>
              <a:rPr lang="en" sz="1600">
                <a:solidFill>
                  <a:srgbClr val="000000"/>
                </a:solidFill>
              </a:rPr>
              <a:t>ride- a feeling of happiness from your achievements and efforts </a:t>
            </a:r>
            <a:r>
              <a:rPr b="1" lang="en" sz="1600">
                <a:solidFill>
                  <a:srgbClr val="000000"/>
                </a:solidFill>
              </a:rPr>
              <a:t>(P</a:t>
            </a:r>
            <a:r>
              <a:rPr b="1" lang="en" sz="1600"/>
              <a:t>ele)</a:t>
            </a:r>
            <a:endParaRPr b="1" sz="1600">
              <a:solidFill>
                <a:srgbClr val="000000"/>
              </a:solidFill>
            </a:endParaRPr>
          </a:p>
          <a:p>
            <a:pPr indent="0" lvl="0" marL="0" rtl="0" algn="l">
              <a:lnSpc>
                <a:spcPct val="150000"/>
              </a:lnSpc>
              <a:spcBef>
                <a:spcPts val="0"/>
              </a:spcBef>
              <a:spcAft>
                <a:spcPts val="0"/>
              </a:spcAft>
              <a:buNone/>
            </a:pPr>
            <a:r>
              <a:rPr b="1" lang="en" sz="2200">
                <a:solidFill>
                  <a:srgbClr val="38761D"/>
                </a:solidFill>
              </a:rPr>
              <a:t>E</a:t>
            </a:r>
            <a:r>
              <a:rPr b="1" lang="en" sz="1600">
                <a:solidFill>
                  <a:srgbClr val="38761D"/>
                </a:solidFill>
              </a:rPr>
              <a:t>n</a:t>
            </a:r>
            <a:r>
              <a:rPr lang="en" sz="1600">
                <a:solidFill>
                  <a:srgbClr val="000000"/>
                </a:solidFill>
              </a:rPr>
              <a:t>thusiasm- Enjoyment and excitement shown when learning and discovering </a:t>
            </a:r>
            <a:r>
              <a:rPr b="1" lang="en" sz="1600">
                <a:solidFill>
                  <a:srgbClr val="000000"/>
                </a:solidFill>
              </a:rPr>
              <a:t>(Ennis)   </a:t>
            </a:r>
            <a:endParaRPr b="1" sz="1600">
              <a:solidFill>
                <a:srgbClr val="000000"/>
              </a:solidFill>
            </a:endParaRPr>
          </a:p>
          <a:p>
            <a:pPr indent="0" lvl="0" marL="0" rtl="0" algn="l">
              <a:lnSpc>
                <a:spcPct val="150000"/>
              </a:lnSpc>
              <a:spcBef>
                <a:spcPts val="0"/>
              </a:spcBef>
              <a:spcAft>
                <a:spcPts val="0"/>
              </a:spcAft>
              <a:buNone/>
            </a:pPr>
            <a:r>
              <a:t/>
            </a:r>
            <a:endParaRPr b="1" sz="1600"/>
          </a:p>
          <a:p>
            <a:pPr indent="0" lvl="0" marL="0" rtl="0" algn="l">
              <a:spcBef>
                <a:spcPts val="0"/>
              </a:spcBef>
              <a:spcAft>
                <a:spcPts val="0"/>
              </a:spcAft>
              <a:buNone/>
            </a:pPr>
            <a:r>
              <a:t/>
            </a:r>
            <a:endParaRPr sz="1700">
              <a:solidFill>
                <a:srgbClr val="000000"/>
              </a:solidFill>
            </a:endParaRPr>
          </a:p>
          <a:p>
            <a:pPr indent="0" lvl="0" marL="0" rtl="0" algn="l">
              <a:spcBef>
                <a:spcPts val="0"/>
              </a:spcBef>
              <a:spcAft>
                <a:spcPts val="0"/>
              </a:spcAft>
              <a:buNone/>
            </a:pPr>
            <a:r>
              <a:t/>
            </a:r>
            <a:endParaRPr sz="1700">
              <a:solidFill>
                <a:srgbClr val="000000"/>
              </a:solidFill>
            </a:endParaRPr>
          </a:p>
          <a:p>
            <a:pPr indent="0" lvl="0" marL="0" rtl="0" algn="l">
              <a:spcBef>
                <a:spcPts val="0"/>
              </a:spcBef>
              <a:spcAft>
                <a:spcPts val="0"/>
              </a:spcAft>
              <a:buNone/>
            </a:pPr>
            <a:r>
              <a:t/>
            </a:r>
            <a:endParaRPr sz="1700">
              <a:solidFill>
                <a:srgbClr val="000000"/>
              </a:solidFill>
            </a:endParaRPr>
          </a:p>
          <a:p>
            <a:pPr indent="0" lvl="0" marL="0" rtl="0" algn="l">
              <a:spcBef>
                <a:spcPts val="0"/>
              </a:spcBef>
              <a:spcAft>
                <a:spcPts val="0"/>
              </a:spcAft>
              <a:buNone/>
            </a:pPr>
            <a:r>
              <a:t/>
            </a:r>
            <a:endParaRPr sz="1700">
              <a:solidFill>
                <a:srgbClr val="000000"/>
              </a:solidFill>
            </a:endParaRPr>
          </a:p>
        </p:txBody>
      </p:sp>
      <p:sp>
        <p:nvSpPr>
          <p:cNvPr id="177" name="Google Shape;177;p35"/>
          <p:cNvSpPr txBox="1"/>
          <p:nvPr/>
        </p:nvSpPr>
        <p:spPr>
          <a:xfrm>
            <a:off x="0" y="468375"/>
            <a:ext cx="9144000" cy="369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1200">
                <a:solidFill>
                  <a:schemeClr val="dk1"/>
                </a:solidFill>
                <a:latin typeface="Century Gothic"/>
                <a:ea typeface="Century Gothic"/>
                <a:cs typeface="Century Gothic"/>
                <a:sym typeface="Century Gothic"/>
              </a:rPr>
              <a:t>Students receive RECIPE points from their teachers when they show any of the RECIPE traits at Northwood</a:t>
            </a:r>
            <a:endParaRPr b="1" sz="1200">
              <a:solidFill>
                <a:schemeClr val="dk1"/>
              </a:solidFill>
              <a:latin typeface="Century Gothic"/>
              <a:ea typeface="Century Gothic"/>
              <a:cs typeface="Century Gothic"/>
              <a:sym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6"/>
          <p:cNvSpPr txBox="1"/>
          <p:nvPr/>
        </p:nvSpPr>
        <p:spPr>
          <a:xfrm>
            <a:off x="23875" y="0"/>
            <a:ext cx="87672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500">
              <a:solidFill>
                <a:srgbClr val="F1C233"/>
              </a:solidFill>
            </a:endParaRPr>
          </a:p>
        </p:txBody>
      </p:sp>
      <p:sp>
        <p:nvSpPr>
          <p:cNvPr id="183" name="Google Shape;183;p36"/>
          <p:cNvSpPr txBox="1"/>
          <p:nvPr/>
        </p:nvSpPr>
        <p:spPr>
          <a:xfrm>
            <a:off x="36750" y="862325"/>
            <a:ext cx="9070500" cy="4047000"/>
          </a:xfrm>
          <a:prstGeom prst="rect">
            <a:avLst/>
          </a:prstGeom>
          <a:noFill/>
          <a:ln>
            <a:noFill/>
          </a:ln>
        </p:spPr>
        <p:txBody>
          <a:bodyPr anchorCtr="0" anchor="t" bIns="91425" lIns="91425" spcFirstLastPara="1" rIns="91425" wrap="square" tIns="91425">
            <a:spAutoFit/>
          </a:bodyPr>
          <a:lstStyle/>
          <a:p>
            <a:pPr indent="-333375" lvl="0" marL="457200" rtl="0" algn="l">
              <a:lnSpc>
                <a:spcPct val="150000"/>
              </a:lnSpc>
              <a:spcBef>
                <a:spcPts val="0"/>
              </a:spcBef>
              <a:spcAft>
                <a:spcPts val="0"/>
              </a:spcAft>
              <a:buClr>
                <a:schemeClr val="dk1"/>
              </a:buClr>
              <a:buSzPts val="1650"/>
              <a:buFont typeface="Century Gothic"/>
              <a:buAutoNum type="arabicPeriod"/>
            </a:pPr>
            <a:r>
              <a:rPr b="1" lang="en" sz="1650">
                <a:solidFill>
                  <a:schemeClr val="dk1"/>
                </a:solidFill>
                <a:highlight>
                  <a:srgbClr val="FFFFFF"/>
                </a:highlight>
                <a:latin typeface="Century Gothic"/>
                <a:ea typeface="Century Gothic"/>
                <a:cs typeface="Century Gothic"/>
                <a:sym typeface="Century Gothic"/>
              </a:rPr>
              <a:t>We’re all in this together: </a:t>
            </a:r>
            <a:r>
              <a:rPr lang="en" sz="1650">
                <a:solidFill>
                  <a:schemeClr val="dk1"/>
                </a:solidFill>
                <a:highlight>
                  <a:srgbClr val="FFFFFF"/>
                </a:highlight>
                <a:latin typeface="Century Gothic"/>
                <a:ea typeface="Century Gothic"/>
                <a:cs typeface="Century Gothic"/>
                <a:sym typeface="Century Gothic"/>
              </a:rPr>
              <a:t>Remind your child that everyone is in the same boat when they start. Talk to them about ways to initiate conversation if they find this difficult.</a:t>
            </a:r>
            <a:endParaRPr sz="1650">
              <a:solidFill>
                <a:schemeClr val="dk1"/>
              </a:solidFill>
              <a:highlight>
                <a:srgbClr val="FFFFFF"/>
              </a:highlight>
              <a:latin typeface="Century Gothic"/>
              <a:ea typeface="Century Gothic"/>
              <a:cs typeface="Century Gothic"/>
              <a:sym typeface="Century Gothic"/>
            </a:endParaRPr>
          </a:p>
          <a:p>
            <a:pPr indent="-333375" lvl="0" marL="457200" rtl="0" algn="l">
              <a:lnSpc>
                <a:spcPct val="150000"/>
              </a:lnSpc>
              <a:spcBef>
                <a:spcPts val="0"/>
              </a:spcBef>
              <a:spcAft>
                <a:spcPts val="0"/>
              </a:spcAft>
              <a:buClr>
                <a:schemeClr val="dk1"/>
              </a:buClr>
              <a:buSzPts val="1650"/>
              <a:buFont typeface="Century Gothic"/>
              <a:buAutoNum type="arabicPeriod"/>
            </a:pPr>
            <a:r>
              <a:rPr b="1" lang="en" sz="1650">
                <a:solidFill>
                  <a:schemeClr val="dk1"/>
                </a:solidFill>
                <a:highlight>
                  <a:srgbClr val="FFFFFF"/>
                </a:highlight>
                <a:latin typeface="Century Gothic"/>
                <a:ea typeface="Century Gothic"/>
                <a:cs typeface="Century Gothic"/>
                <a:sym typeface="Century Gothic"/>
              </a:rPr>
              <a:t>Friendships: </a:t>
            </a:r>
            <a:r>
              <a:rPr lang="en" sz="1650">
                <a:solidFill>
                  <a:schemeClr val="dk1"/>
                </a:solidFill>
                <a:highlight>
                  <a:srgbClr val="FFFFFF"/>
                </a:highlight>
                <a:latin typeface="Century Gothic"/>
                <a:ea typeface="Century Gothic"/>
                <a:cs typeface="Century Gothic"/>
                <a:sym typeface="Century Gothic"/>
              </a:rPr>
              <a:t>Remember friendships take time to develop: don’t panic if they haven’t made a friend immediately.</a:t>
            </a:r>
            <a:endParaRPr sz="1650">
              <a:solidFill>
                <a:schemeClr val="dk1"/>
              </a:solidFill>
              <a:highlight>
                <a:srgbClr val="FFFFFF"/>
              </a:highlight>
              <a:latin typeface="Century Gothic"/>
              <a:ea typeface="Century Gothic"/>
              <a:cs typeface="Century Gothic"/>
              <a:sym typeface="Century Gothic"/>
            </a:endParaRPr>
          </a:p>
          <a:p>
            <a:pPr indent="-333375" lvl="0" marL="457200" rtl="0" algn="l">
              <a:lnSpc>
                <a:spcPct val="150000"/>
              </a:lnSpc>
              <a:spcBef>
                <a:spcPts val="0"/>
              </a:spcBef>
              <a:spcAft>
                <a:spcPts val="0"/>
              </a:spcAft>
              <a:buClr>
                <a:schemeClr val="dk1"/>
              </a:buClr>
              <a:buSzPts val="1650"/>
              <a:buFont typeface="Century Gothic"/>
              <a:buAutoNum type="arabicPeriod"/>
            </a:pPr>
            <a:r>
              <a:rPr b="1" lang="en" sz="1650">
                <a:solidFill>
                  <a:schemeClr val="dk1"/>
                </a:solidFill>
                <a:highlight>
                  <a:srgbClr val="FFFFFF"/>
                </a:highlight>
                <a:latin typeface="Century Gothic"/>
                <a:ea typeface="Century Gothic"/>
                <a:cs typeface="Century Gothic"/>
                <a:sym typeface="Century Gothic"/>
              </a:rPr>
              <a:t>Extracurricular:</a:t>
            </a:r>
            <a:r>
              <a:rPr lang="en" sz="1650">
                <a:solidFill>
                  <a:schemeClr val="dk1"/>
                </a:solidFill>
                <a:highlight>
                  <a:srgbClr val="FFFFFF"/>
                </a:highlight>
                <a:latin typeface="Century Gothic"/>
                <a:ea typeface="Century Gothic"/>
                <a:cs typeface="Century Gothic"/>
                <a:sym typeface="Century Gothic"/>
              </a:rPr>
              <a:t> Encourage them to join clubs and become involved in school life. This can be a good way to make friends with pupils in other forms and year groups.</a:t>
            </a:r>
            <a:endParaRPr sz="1650">
              <a:solidFill>
                <a:schemeClr val="dk1"/>
              </a:solidFill>
              <a:highlight>
                <a:srgbClr val="FFFFFF"/>
              </a:highlight>
              <a:latin typeface="Century Gothic"/>
              <a:ea typeface="Century Gothic"/>
              <a:cs typeface="Century Gothic"/>
              <a:sym typeface="Century Gothic"/>
            </a:endParaRPr>
          </a:p>
          <a:p>
            <a:pPr indent="0" lvl="0" marL="0" rtl="0" algn="l">
              <a:lnSpc>
                <a:spcPct val="150000"/>
              </a:lnSpc>
              <a:spcBef>
                <a:spcPts val="1400"/>
              </a:spcBef>
              <a:spcAft>
                <a:spcPts val="1400"/>
              </a:spcAft>
              <a:buNone/>
            </a:pPr>
            <a:r>
              <a:rPr lang="en" sz="1650">
                <a:solidFill>
                  <a:schemeClr val="dk1"/>
                </a:solidFill>
                <a:highlight>
                  <a:schemeClr val="lt1"/>
                </a:highlight>
                <a:latin typeface="Century Gothic"/>
                <a:ea typeface="Century Gothic"/>
                <a:cs typeface="Century Gothic"/>
                <a:sym typeface="Century Gothic"/>
              </a:rPr>
              <a:t>If you are still concerned by half term, make contact with your child’s form tutor. They should know their form well by then, and may be able to give some suggestions and will have noticed if there are any specific problems.</a:t>
            </a:r>
            <a:endParaRPr sz="1650">
              <a:solidFill>
                <a:schemeClr val="dk1"/>
              </a:solidFill>
              <a:highlight>
                <a:srgbClr val="FFFFFF"/>
              </a:highlight>
              <a:latin typeface="Century Gothic"/>
              <a:ea typeface="Century Gothic"/>
              <a:cs typeface="Century Gothic"/>
              <a:sym typeface="Century Gothic"/>
            </a:endParaRPr>
          </a:p>
        </p:txBody>
      </p:sp>
      <p:sp>
        <p:nvSpPr>
          <p:cNvPr id="184" name="Google Shape;184;p36"/>
          <p:cNvSpPr txBox="1"/>
          <p:nvPr/>
        </p:nvSpPr>
        <p:spPr>
          <a:xfrm>
            <a:off x="23875" y="0"/>
            <a:ext cx="87672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 sz="2400">
                <a:solidFill>
                  <a:srgbClr val="F1C233"/>
                </a:solidFill>
                <a:latin typeface="Century Gothic"/>
                <a:ea typeface="Century Gothic"/>
                <a:cs typeface="Century Gothic"/>
                <a:sym typeface="Century Gothic"/>
              </a:rPr>
              <a:t>What can I do to support my child?</a:t>
            </a:r>
            <a:endParaRPr sz="2500">
              <a:solidFill>
                <a:srgbClr val="F1C233"/>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3">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Northwood Sample">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Northwood Sample">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